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 Bold" charset="1" panose="00000800000000000000"/>
      <p:regular r:id="rId34"/>
    </p:embeddedFont>
    <p:embeddedFont>
      <p:font typeface="Poppins" charset="1" panose="00000500000000000000"/>
      <p:regular r:id="rId35"/>
    </p:embeddedFont>
    <p:embeddedFont>
      <p:font typeface="TT Ramillas Italics" charset="1" panose="020E0000080000090004"/>
      <p:regular r:id="rId36"/>
    </p:embeddedFont>
    <p:embeddedFont>
      <p:font typeface="TT Ramillas Heavy" charset="1" panose="020E0000080000020004"/>
      <p:regular r:id="rId37"/>
    </p:embeddedFont>
    <p:embeddedFont>
      <p:font typeface="Foda Display" charset="1" panose="00000000000000000000"/>
      <p:regular r:id="rId38"/>
    </p:embeddedFont>
    <p:embeddedFont>
      <p:font typeface="TT Hoves Bold" charset="1" panose="020000030200000600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square/retrofit" TargetMode="External" Type="http://schemas.openxmlformats.org/officeDocument/2006/relationships/hyperlink"/><Relationship Id="rId2" Target="https://github.com/JorgeJose05/Proyecto-TFG-BussinesOne" TargetMode="External" Type="http://schemas.openxmlformats.org/officeDocument/2006/relationships/hyperlink"/><Relationship Id="rId3" Target="https://es.wikipedia.org/wiki/Sistema_de_planificaci%C3%B3n_de_recursos_empresariales" TargetMode="External" Type="http://schemas.openxmlformats.org/officeDocument/2006/relationships/hyperlink"/><Relationship Id="rId4" Target="https://www.boe.es/buscar/act.php?id=BOE-A-2018-16673" TargetMode="External" Type="http://schemas.openxmlformats.org/officeDocument/2006/relationships/hyperlink"/><Relationship Id="rId5" Target="https://developer.android.com/compose" TargetMode="External" Type="http://schemas.openxmlformats.org/officeDocument/2006/relationships/hyperlink"/><Relationship Id="rId6" Target="https://docs.spring.io/spring-boot/" TargetMode="External" Type="http://schemas.openxmlformats.org/officeDocument/2006/relationships/hyperlink"/><Relationship Id="rId7" Target="https://www.postgresql.org/docs/" TargetMode="External" Type="http://schemas.openxmlformats.org/officeDocument/2006/relationships/hyperlink"/><Relationship Id="rId8" Target="https://docs.aws.amazon.com/elasticbeanstalk/latest/dg/Welcome.html" TargetMode="External" Type="http://schemas.openxmlformats.org/officeDocument/2006/relationships/hyperlink"/><Relationship Id="rId9" Target="https://square.github.io/retrofit/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eveloper.android.com/media/camera/camerax?utm_source=chatgpt.com&amp;hl=es-419" TargetMode="External" Type="http://schemas.openxmlformats.org/officeDocument/2006/relationships/hyperlink"/><Relationship Id="rId3" Target="https://github.com/zxing/zxing" TargetMode="External" Type="http://schemas.openxmlformats.org/officeDocument/2006/relationships/hyperlink"/><Relationship Id="rId4" Target="https://square.github.io/retrofit/" TargetMode="External" Type="http://schemas.openxmlformats.org/officeDocument/2006/relationships/hyperlink"/><Relationship Id="rId5" Target="https://developer.android.com/guide/playcore/feature-delivery?utm_source=chatgpt.com&amp;hl=es-419" TargetMode="External" Type="http://schemas.openxmlformats.org/officeDocument/2006/relationships/hyperlink"/><Relationship Id="rId6" Target="https://github.com/JorgeJose05/Proyecto-TFG-BussinesOne" TargetMode="External" Type="http://schemas.openxmlformats.org/officeDocument/2006/relationships/hyperlink"/><Relationship Id="rId7" Target="https://developer.android.com/topic/architecture?hl=es-419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04848"/>
            <a:ext cx="5579065" cy="6382152"/>
          </a:xfrm>
          <a:custGeom>
            <a:avLst/>
            <a:gdLst/>
            <a:ahLst/>
            <a:cxnLst/>
            <a:rect r="r" b="b" t="t" l="l"/>
            <a:pathLst>
              <a:path h="6382152" w="5579065">
                <a:moveTo>
                  <a:pt x="0" y="0"/>
                </a:moveTo>
                <a:lnTo>
                  <a:pt x="5579065" y="0"/>
                </a:lnTo>
                <a:lnTo>
                  <a:pt x="5579065" y="6382152"/>
                </a:lnTo>
                <a:lnTo>
                  <a:pt x="0" y="638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708935" y="0"/>
            <a:ext cx="5579065" cy="6382152"/>
          </a:xfrm>
          <a:custGeom>
            <a:avLst/>
            <a:gdLst/>
            <a:ahLst/>
            <a:cxnLst/>
            <a:rect r="r" b="b" t="t" l="l"/>
            <a:pathLst>
              <a:path h="6382152" w="5579065">
                <a:moveTo>
                  <a:pt x="5579065" y="6382152"/>
                </a:moveTo>
                <a:lnTo>
                  <a:pt x="0" y="6382152"/>
                </a:lnTo>
                <a:lnTo>
                  <a:pt x="0" y="0"/>
                </a:lnTo>
                <a:lnTo>
                  <a:pt x="5579065" y="0"/>
                </a:lnTo>
                <a:lnTo>
                  <a:pt x="5579065" y="638215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301030" y="301030"/>
            <a:ext cx="7768508" cy="7166448"/>
          </a:xfrm>
          <a:custGeom>
            <a:avLst/>
            <a:gdLst/>
            <a:ahLst/>
            <a:cxnLst/>
            <a:rect r="r" b="b" t="t" l="l"/>
            <a:pathLst>
              <a:path h="7166448" w="7768508">
                <a:moveTo>
                  <a:pt x="0" y="0"/>
                </a:moveTo>
                <a:lnTo>
                  <a:pt x="7768508" y="0"/>
                </a:lnTo>
                <a:lnTo>
                  <a:pt x="7768508" y="7166448"/>
                </a:lnTo>
                <a:lnTo>
                  <a:pt x="0" y="716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0820522" y="2819522"/>
            <a:ext cx="7768508" cy="7166448"/>
          </a:xfrm>
          <a:custGeom>
            <a:avLst/>
            <a:gdLst/>
            <a:ahLst/>
            <a:cxnLst/>
            <a:rect r="r" b="b" t="t" l="l"/>
            <a:pathLst>
              <a:path h="7166448" w="7768508">
                <a:moveTo>
                  <a:pt x="7768508" y="7166448"/>
                </a:moveTo>
                <a:lnTo>
                  <a:pt x="0" y="7166448"/>
                </a:lnTo>
                <a:lnTo>
                  <a:pt x="0" y="0"/>
                </a:lnTo>
                <a:lnTo>
                  <a:pt x="7768508" y="0"/>
                </a:lnTo>
                <a:lnTo>
                  <a:pt x="7768508" y="71664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8724" y="2489444"/>
            <a:ext cx="15170553" cy="435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63"/>
              </a:lnSpc>
            </a:pPr>
            <a:r>
              <a:rPr lang="en-US" b="true" sz="171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</a:t>
            </a:r>
          </a:p>
          <a:p>
            <a:pPr algn="ctr">
              <a:lnSpc>
                <a:spcPts val="15963"/>
              </a:lnSpc>
            </a:pPr>
            <a:r>
              <a:rPr lang="en-US" b="true" sz="171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BUSSINESONE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4240" y="7107454"/>
            <a:ext cx="9479521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ERP MOVIL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5437" y="8335864"/>
            <a:ext cx="7997126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Presentado por Jorge José Dumitrache Chust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47510"/>
            <a:ext cx="893441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Estudio de mercado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950897" y="7758064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738145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95512"/>
            <a:ext cx="5120602" cy="5120602"/>
          </a:xfrm>
          <a:custGeom>
            <a:avLst/>
            <a:gdLst/>
            <a:ahLst/>
            <a:cxnLst/>
            <a:rect r="r" b="b" t="t" l="l"/>
            <a:pathLst>
              <a:path h="5120602" w="5120602">
                <a:moveTo>
                  <a:pt x="0" y="0"/>
                </a:moveTo>
                <a:lnTo>
                  <a:pt x="5120602" y="0"/>
                </a:lnTo>
                <a:lnTo>
                  <a:pt x="5120602" y="5120601"/>
                </a:lnTo>
                <a:lnTo>
                  <a:pt x="0" y="5120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4925" y="4584714"/>
            <a:ext cx="3795988" cy="3795988"/>
          </a:xfrm>
          <a:custGeom>
            <a:avLst/>
            <a:gdLst/>
            <a:ahLst/>
            <a:cxnLst/>
            <a:rect r="r" b="b" t="t" l="l"/>
            <a:pathLst>
              <a:path h="3795988" w="3795988">
                <a:moveTo>
                  <a:pt x="0" y="0"/>
                </a:moveTo>
                <a:lnTo>
                  <a:pt x="3795988" y="0"/>
                </a:lnTo>
                <a:lnTo>
                  <a:pt x="3795988" y="3795988"/>
                </a:lnTo>
                <a:lnTo>
                  <a:pt x="0" y="3795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0621" y="4395512"/>
            <a:ext cx="3936317" cy="3548991"/>
          </a:xfrm>
          <a:custGeom>
            <a:avLst/>
            <a:gdLst/>
            <a:ahLst/>
            <a:cxnLst/>
            <a:rect r="r" b="b" t="t" l="l"/>
            <a:pathLst>
              <a:path h="3548991" w="3936317">
                <a:moveTo>
                  <a:pt x="0" y="0"/>
                </a:moveTo>
                <a:lnTo>
                  <a:pt x="3936316" y="0"/>
                </a:lnTo>
                <a:lnTo>
                  <a:pt x="3936316" y="3548991"/>
                </a:lnTo>
                <a:lnTo>
                  <a:pt x="0" y="35489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071" t="-17981" r="-26610" b="-5025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61947" y="3003288"/>
            <a:ext cx="4001944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Arranque rápido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0621" y="3003288"/>
            <a:ext cx="450250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ligera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8811" y="3003288"/>
            <a:ext cx="3740064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 nativa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9580" y="1770709"/>
            <a:ext cx="6736906" cy="8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0"/>
              </a:lnSpc>
              <a:spcBef>
                <a:spcPct val="0"/>
              </a:spcBef>
            </a:pPr>
            <a:r>
              <a:rPr lang="en-US" b="true" sz="3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Factores difernciadores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53779" y="4127921"/>
            <a:ext cx="3158792" cy="3158792"/>
          </a:xfrm>
          <a:custGeom>
            <a:avLst/>
            <a:gdLst/>
            <a:ahLst/>
            <a:cxnLst/>
            <a:rect r="r" b="b" t="t" l="l"/>
            <a:pathLst>
              <a:path h="3158792" w="3158792">
                <a:moveTo>
                  <a:pt x="0" y="0"/>
                </a:moveTo>
                <a:lnTo>
                  <a:pt x="3158792" y="0"/>
                </a:lnTo>
                <a:lnTo>
                  <a:pt x="3158792" y="3158792"/>
                </a:lnTo>
                <a:lnTo>
                  <a:pt x="0" y="3158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6407" y="3822704"/>
            <a:ext cx="4126890" cy="3769226"/>
          </a:xfrm>
          <a:custGeom>
            <a:avLst/>
            <a:gdLst/>
            <a:ahLst/>
            <a:cxnLst/>
            <a:rect r="r" b="b" t="t" l="l"/>
            <a:pathLst>
              <a:path h="3769226" w="4126890">
                <a:moveTo>
                  <a:pt x="0" y="0"/>
                </a:moveTo>
                <a:lnTo>
                  <a:pt x="4126890" y="0"/>
                </a:lnTo>
                <a:lnTo>
                  <a:pt x="4126890" y="3769226"/>
                </a:lnTo>
                <a:lnTo>
                  <a:pt x="0" y="376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Propuesta de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4163" y="2024233"/>
            <a:ext cx="673690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699" y="3567393"/>
            <a:ext cx="6564327" cy="9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8122" i="true" spc="-406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Kotlin Compose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699" y="5776167"/>
            <a:ext cx="6564327" cy="8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b="true" sz="6513" spc="-195">
                <a:solidFill>
                  <a:srgbClr val="18375D"/>
                </a:solidFill>
                <a:latin typeface="TT Ramillas Heavy"/>
                <a:ea typeface="TT Ramillas Heavy"/>
                <a:cs typeface="TT Ramillas Heavy"/>
                <a:sym typeface="TT Ramillas Heavy"/>
              </a:rPr>
              <a:t>Retrofit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699" y="7951022"/>
            <a:ext cx="9529683" cy="13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5523">
                <a:solidFill>
                  <a:srgbClr val="162144"/>
                </a:solidFill>
                <a:latin typeface="Foda Display"/>
                <a:ea typeface="Foda Display"/>
                <a:cs typeface="Foda Display"/>
                <a:sym typeface="Foda Display"/>
              </a:rPr>
              <a:t>Model-View-ViewModel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412" y="7071922"/>
            <a:ext cx="9804138" cy="2926608"/>
          </a:xfrm>
          <a:custGeom>
            <a:avLst/>
            <a:gdLst/>
            <a:ahLst/>
            <a:cxnLst/>
            <a:rect r="r" b="b" t="t" l="l"/>
            <a:pathLst>
              <a:path h="2926608" w="9804138">
                <a:moveTo>
                  <a:pt x="0" y="0"/>
                </a:moveTo>
                <a:lnTo>
                  <a:pt x="9804138" y="0"/>
                </a:lnTo>
                <a:lnTo>
                  <a:pt x="9804138" y="2926608"/>
                </a:lnTo>
                <a:lnTo>
                  <a:pt x="0" y="2926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5495" y="4568032"/>
            <a:ext cx="5680683" cy="5430498"/>
          </a:xfrm>
          <a:custGeom>
            <a:avLst/>
            <a:gdLst/>
            <a:ahLst/>
            <a:cxnLst/>
            <a:rect r="r" b="b" t="t" l="l"/>
            <a:pathLst>
              <a:path h="5430498" w="5680683">
                <a:moveTo>
                  <a:pt x="0" y="0"/>
                </a:moveTo>
                <a:lnTo>
                  <a:pt x="5680683" y="0"/>
                </a:lnTo>
                <a:lnTo>
                  <a:pt x="5680683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44523"/>
            <a:ext cx="3209821" cy="3215232"/>
          </a:xfrm>
          <a:custGeom>
            <a:avLst/>
            <a:gdLst/>
            <a:ahLst/>
            <a:cxnLst/>
            <a:rect r="r" b="b" t="t" l="l"/>
            <a:pathLst>
              <a:path h="3215232" w="3209821">
                <a:moveTo>
                  <a:pt x="0" y="0"/>
                </a:moveTo>
                <a:lnTo>
                  <a:pt x="3209821" y="0"/>
                </a:lnTo>
                <a:lnTo>
                  <a:pt x="3209821" y="3215232"/>
                </a:lnTo>
                <a:lnTo>
                  <a:pt x="0" y="3215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819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40834" y="2944298"/>
            <a:ext cx="2415683" cy="2415683"/>
          </a:xfrm>
          <a:custGeom>
            <a:avLst/>
            <a:gdLst/>
            <a:ahLst/>
            <a:cxnLst/>
            <a:rect r="r" b="b" t="t" l="l"/>
            <a:pathLst>
              <a:path h="2415683" w="2415683">
                <a:moveTo>
                  <a:pt x="0" y="0"/>
                </a:moveTo>
                <a:lnTo>
                  <a:pt x="2415683" y="0"/>
                </a:lnTo>
                <a:lnTo>
                  <a:pt x="2415683" y="2415683"/>
                </a:lnTo>
                <a:lnTo>
                  <a:pt x="0" y="2415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Propuesta de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1064" y="1955038"/>
            <a:ext cx="673690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23673" y="3532776"/>
            <a:ext cx="6564327" cy="8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b="true" sz="6513" spc="-195">
                <a:solidFill>
                  <a:srgbClr val="18375D"/>
                </a:solidFill>
                <a:latin typeface="TT Ramillas Heavy"/>
                <a:ea typeface="TT Ramillas Heavy"/>
                <a:cs typeface="TT Ramillas Heavy"/>
                <a:sym typeface="TT Ramillas Heavy"/>
              </a:rPr>
              <a:t>Scaffold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76167"/>
            <a:ext cx="6564327" cy="803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1"/>
              </a:lnSpc>
            </a:pPr>
            <a:r>
              <a:rPr lang="en-US" b="true" sz="6513" spc="-195">
                <a:solidFill>
                  <a:srgbClr val="18375D"/>
                </a:solidFill>
                <a:latin typeface="TT Ramillas Heavy"/>
                <a:ea typeface="TT Ramillas Heavy"/>
                <a:cs typeface="TT Ramillas Heavy"/>
                <a:sym typeface="TT Ramillas Heavy"/>
              </a:rPr>
              <a:t>RecyclerView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699" y="3347262"/>
            <a:ext cx="6564327" cy="989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8122" i="true" spc="-406">
                <a:solidFill>
                  <a:srgbClr val="8B61C2"/>
                </a:solidFill>
                <a:latin typeface="TT Ramillas Italics"/>
                <a:ea typeface="TT Ramillas Italics"/>
                <a:cs typeface="TT Ramillas Italics"/>
                <a:sym typeface="TT Ramillas Italics"/>
              </a:rPr>
              <a:t>Kotlin Compose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7451" y="2778282"/>
            <a:ext cx="12799977" cy="7216511"/>
          </a:xfrm>
          <a:custGeom>
            <a:avLst/>
            <a:gdLst/>
            <a:ahLst/>
            <a:cxnLst/>
            <a:rect r="r" b="b" t="t" l="l"/>
            <a:pathLst>
              <a:path h="7216511" w="12799977">
                <a:moveTo>
                  <a:pt x="0" y="0"/>
                </a:moveTo>
                <a:lnTo>
                  <a:pt x="12799977" y="0"/>
                </a:lnTo>
                <a:lnTo>
                  <a:pt x="12799977" y="7216511"/>
                </a:lnTo>
                <a:lnTo>
                  <a:pt x="0" y="7216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6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1271" y="1789949"/>
            <a:ext cx="1976666" cy="1976666"/>
          </a:xfrm>
          <a:custGeom>
            <a:avLst/>
            <a:gdLst/>
            <a:ahLst/>
            <a:cxnLst/>
            <a:rect r="r" b="b" t="t" l="l"/>
            <a:pathLst>
              <a:path h="1976666" w="1976666">
                <a:moveTo>
                  <a:pt x="0" y="0"/>
                </a:moveTo>
                <a:lnTo>
                  <a:pt x="1976666" y="0"/>
                </a:lnTo>
                <a:lnTo>
                  <a:pt x="1976666" y="1976666"/>
                </a:lnTo>
                <a:lnTo>
                  <a:pt x="0" y="197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Propuesta de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4163" y="2024233"/>
            <a:ext cx="673690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sistema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133" y="4446929"/>
            <a:ext cx="3223000" cy="3223000"/>
          </a:xfrm>
          <a:custGeom>
            <a:avLst/>
            <a:gdLst/>
            <a:ahLst/>
            <a:cxnLst/>
            <a:rect r="r" b="b" t="t" l="l"/>
            <a:pathLst>
              <a:path h="3223000" w="3223000">
                <a:moveTo>
                  <a:pt x="0" y="0"/>
                </a:moveTo>
                <a:lnTo>
                  <a:pt x="3223000" y="0"/>
                </a:lnTo>
                <a:lnTo>
                  <a:pt x="3223000" y="3223000"/>
                </a:lnTo>
                <a:lnTo>
                  <a:pt x="0" y="322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0341" y="4534785"/>
            <a:ext cx="3047289" cy="3047289"/>
          </a:xfrm>
          <a:custGeom>
            <a:avLst/>
            <a:gdLst/>
            <a:ahLst/>
            <a:cxnLst/>
            <a:rect r="r" b="b" t="t" l="l"/>
            <a:pathLst>
              <a:path h="3047289" w="3047289">
                <a:moveTo>
                  <a:pt x="0" y="0"/>
                </a:moveTo>
                <a:lnTo>
                  <a:pt x="3047290" y="0"/>
                </a:lnTo>
                <a:lnTo>
                  <a:pt x="3047290" y="3047289"/>
                </a:lnTo>
                <a:lnTo>
                  <a:pt x="0" y="304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6407" y="4534785"/>
            <a:ext cx="3158792" cy="3158792"/>
          </a:xfrm>
          <a:custGeom>
            <a:avLst/>
            <a:gdLst/>
            <a:ahLst/>
            <a:cxnLst/>
            <a:rect r="r" b="b" t="t" l="l"/>
            <a:pathLst>
              <a:path h="3158792" w="3158792">
                <a:moveTo>
                  <a:pt x="0" y="0"/>
                </a:moveTo>
                <a:lnTo>
                  <a:pt x="3158792" y="0"/>
                </a:lnTo>
                <a:lnTo>
                  <a:pt x="3158792" y="3158791"/>
                </a:lnTo>
                <a:lnTo>
                  <a:pt x="0" y="3158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44779" y="5104824"/>
            <a:ext cx="2075585" cy="645291"/>
            <a:chOff x="0" y="0"/>
            <a:chExt cx="261437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14378" cy="812800"/>
            </a:xfrm>
            <a:custGeom>
              <a:avLst/>
              <a:gdLst/>
              <a:ahLst/>
              <a:cxnLst/>
              <a:rect r="r" b="b" t="t" l="l"/>
              <a:pathLst>
                <a:path h="812800" w="2614378">
                  <a:moveTo>
                    <a:pt x="2614378" y="406400"/>
                  </a:moveTo>
                  <a:lnTo>
                    <a:pt x="2207978" y="0"/>
                  </a:lnTo>
                  <a:lnTo>
                    <a:pt x="220797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207978" y="609600"/>
                  </a:lnTo>
                  <a:lnTo>
                    <a:pt x="2207978" y="812800"/>
                  </a:lnTo>
                  <a:lnTo>
                    <a:pt x="2614378" y="40640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36525"/>
              <a:ext cx="2512778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Propuesta de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4163" y="2024233"/>
            <a:ext cx="1433144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sistema - Comunicación entre componentes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5044779" y="6230210"/>
            <a:ext cx="2075585" cy="645291"/>
            <a:chOff x="0" y="0"/>
            <a:chExt cx="26143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14378" cy="812800"/>
            </a:xfrm>
            <a:custGeom>
              <a:avLst/>
              <a:gdLst/>
              <a:ahLst/>
              <a:cxnLst/>
              <a:rect r="r" b="b" t="t" l="l"/>
              <a:pathLst>
                <a:path h="812800" w="2614378">
                  <a:moveTo>
                    <a:pt x="2614378" y="406400"/>
                  </a:moveTo>
                  <a:lnTo>
                    <a:pt x="2207978" y="0"/>
                  </a:lnTo>
                  <a:lnTo>
                    <a:pt x="220797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207978" y="609600"/>
                  </a:lnTo>
                  <a:lnTo>
                    <a:pt x="2207978" y="812800"/>
                  </a:lnTo>
                  <a:lnTo>
                    <a:pt x="2614378" y="40640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36525"/>
              <a:ext cx="2512778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47231" y="5257224"/>
            <a:ext cx="2075585" cy="645291"/>
            <a:chOff x="0" y="0"/>
            <a:chExt cx="2614378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14378" cy="812800"/>
            </a:xfrm>
            <a:custGeom>
              <a:avLst/>
              <a:gdLst/>
              <a:ahLst/>
              <a:cxnLst/>
              <a:rect r="r" b="b" t="t" l="l"/>
              <a:pathLst>
                <a:path h="812800" w="2614378">
                  <a:moveTo>
                    <a:pt x="2614378" y="406400"/>
                  </a:moveTo>
                  <a:lnTo>
                    <a:pt x="2207978" y="0"/>
                  </a:lnTo>
                  <a:lnTo>
                    <a:pt x="220797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207978" y="609600"/>
                  </a:lnTo>
                  <a:lnTo>
                    <a:pt x="2207978" y="812800"/>
                  </a:lnTo>
                  <a:lnTo>
                    <a:pt x="2614378" y="40640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36525"/>
              <a:ext cx="2512778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1060823" y="6552855"/>
            <a:ext cx="2075585" cy="645291"/>
            <a:chOff x="0" y="0"/>
            <a:chExt cx="261437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14378" cy="812800"/>
            </a:xfrm>
            <a:custGeom>
              <a:avLst/>
              <a:gdLst/>
              <a:ahLst/>
              <a:cxnLst/>
              <a:rect r="r" b="b" t="t" l="l"/>
              <a:pathLst>
                <a:path h="812800" w="2614378">
                  <a:moveTo>
                    <a:pt x="2614378" y="406400"/>
                  </a:moveTo>
                  <a:lnTo>
                    <a:pt x="2207978" y="0"/>
                  </a:lnTo>
                  <a:lnTo>
                    <a:pt x="220797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207978" y="609600"/>
                  </a:lnTo>
                  <a:lnTo>
                    <a:pt x="2207978" y="812800"/>
                  </a:lnTo>
                  <a:lnTo>
                    <a:pt x="2614378" y="406400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36525"/>
              <a:ext cx="2512778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87194" y="2962291"/>
            <a:ext cx="2079668" cy="13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5523">
                <a:solidFill>
                  <a:srgbClr val="162144"/>
                </a:solidFill>
                <a:latin typeface="Foda Display"/>
                <a:ea typeface="Foda Display"/>
                <a:cs typeface="Foda Display"/>
                <a:sym typeface="Foda Display"/>
              </a:rPr>
              <a:t>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90341" y="2962291"/>
            <a:ext cx="3047289" cy="13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5523">
                <a:solidFill>
                  <a:srgbClr val="162144"/>
                </a:solidFill>
                <a:latin typeface="Foda Display"/>
                <a:ea typeface="Foda Display"/>
                <a:cs typeface="Foda Display"/>
                <a:sym typeface="Foda Display"/>
              </a:rPr>
              <a:t>Server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38041" y="2962291"/>
            <a:ext cx="3859639" cy="13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1"/>
              </a:lnSpc>
            </a:pPr>
            <a:r>
              <a:rPr lang="en-US" sz="5523">
                <a:solidFill>
                  <a:srgbClr val="162144"/>
                </a:solidFill>
                <a:latin typeface="Foda Display"/>
                <a:ea typeface="Foda Display"/>
                <a:cs typeface="Foda Display"/>
                <a:sym typeface="Foda Display"/>
              </a:rPr>
              <a:t>Database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la aplicacion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4163" y="2024233"/>
            <a:ext cx="1433144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Paleta de colores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32257" y="5770763"/>
            <a:ext cx="3727043" cy="1623933"/>
            <a:chOff x="0" y="0"/>
            <a:chExt cx="981608" cy="42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1608" cy="427702"/>
            </a:xfrm>
            <a:custGeom>
              <a:avLst/>
              <a:gdLst/>
              <a:ahLst/>
              <a:cxnLst/>
              <a:rect r="r" b="b" t="t" l="l"/>
              <a:pathLst>
                <a:path h="427702" w="981608">
                  <a:moveTo>
                    <a:pt x="105939" y="0"/>
                  </a:moveTo>
                  <a:lnTo>
                    <a:pt x="875669" y="0"/>
                  </a:lnTo>
                  <a:cubicBezTo>
                    <a:pt x="903766" y="0"/>
                    <a:pt x="930712" y="11161"/>
                    <a:pt x="950579" y="31029"/>
                  </a:cubicBezTo>
                  <a:cubicBezTo>
                    <a:pt x="970447" y="50896"/>
                    <a:pt x="981608" y="77842"/>
                    <a:pt x="981608" y="105939"/>
                  </a:cubicBezTo>
                  <a:lnTo>
                    <a:pt x="981608" y="321764"/>
                  </a:lnTo>
                  <a:cubicBezTo>
                    <a:pt x="981608" y="380272"/>
                    <a:pt x="934178" y="427702"/>
                    <a:pt x="875669" y="427702"/>
                  </a:cubicBezTo>
                  <a:lnTo>
                    <a:pt x="105939" y="427702"/>
                  </a:lnTo>
                  <a:cubicBezTo>
                    <a:pt x="77842" y="427702"/>
                    <a:pt x="50896" y="416541"/>
                    <a:pt x="31029" y="396674"/>
                  </a:cubicBezTo>
                  <a:cubicBezTo>
                    <a:pt x="11161" y="376806"/>
                    <a:pt x="0" y="349861"/>
                    <a:pt x="0" y="321764"/>
                  </a:cubicBezTo>
                  <a:lnTo>
                    <a:pt x="0" y="105939"/>
                  </a:lnTo>
                  <a:cubicBezTo>
                    <a:pt x="0" y="47430"/>
                    <a:pt x="47430" y="0"/>
                    <a:pt x="105939" y="0"/>
                  </a:cubicBez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981608" cy="49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#121212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32257" y="3461030"/>
            <a:ext cx="3727043" cy="1623933"/>
            <a:chOff x="0" y="0"/>
            <a:chExt cx="981608" cy="42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1608" cy="427702"/>
            </a:xfrm>
            <a:custGeom>
              <a:avLst/>
              <a:gdLst/>
              <a:ahLst/>
              <a:cxnLst/>
              <a:rect r="r" b="b" t="t" l="l"/>
              <a:pathLst>
                <a:path h="427702" w="981608">
                  <a:moveTo>
                    <a:pt x="105939" y="0"/>
                  </a:moveTo>
                  <a:lnTo>
                    <a:pt x="875669" y="0"/>
                  </a:lnTo>
                  <a:cubicBezTo>
                    <a:pt x="903766" y="0"/>
                    <a:pt x="930712" y="11161"/>
                    <a:pt x="950579" y="31029"/>
                  </a:cubicBezTo>
                  <a:cubicBezTo>
                    <a:pt x="970447" y="50896"/>
                    <a:pt x="981608" y="77842"/>
                    <a:pt x="981608" y="105939"/>
                  </a:cubicBezTo>
                  <a:lnTo>
                    <a:pt x="981608" y="321764"/>
                  </a:lnTo>
                  <a:cubicBezTo>
                    <a:pt x="981608" y="380272"/>
                    <a:pt x="934178" y="427702"/>
                    <a:pt x="875669" y="427702"/>
                  </a:cubicBezTo>
                  <a:lnTo>
                    <a:pt x="105939" y="427702"/>
                  </a:lnTo>
                  <a:cubicBezTo>
                    <a:pt x="77842" y="427702"/>
                    <a:pt x="50896" y="416541"/>
                    <a:pt x="31029" y="396674"/>
                  </a:cubicBezTo>
                  <a:cubicBezTo>
                    <a:pt x="11161" y="376806"/>
                    <a:pt x="0" y="349861"/>
                    <a:pt x="0" y="321764"/>
                  </a:cubicBezTo>
                  <a:lnTo>
                    <a:pt x="0" y="105939"/>
                  </a:lnTo>
                  <a:cubicBezTo>
                    <a:pt x="0" y="47430"/>
                    <a:pt x="47430" y="0"/>
                    <a:pt x="105939" y="0"/>
                  </a:cubicBez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981608" cy="49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#F5F5F5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27926" y="3538942"/>
            <a:ext cx="3727043" cy="1623933"/>
            <a:chOff x="0" y="0"/>
            <a:chExt cx="981608" cy="42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1608" cy="427702"/>
            </a:xfrm>
            <a:custGeom>
              <a:avLst/>
              <a:gdLst/>
              <a:ahLst/>
              <a:cxnLst/>
              <a:rect r="r" b="b" t="t" l="l"/>
              <a:pathLst>
                <a:path h="427702" w="981608">
                  <a:moveTo>
                    <a:pt x="105939" y="0"/>
                  </a:moveTo>
                  <a:lnTo>
                    <a:pt x="875669" y="0"/>
                  </a:lnTo>
                  <a:cubicBezTo>
                    <a:pt x="903766" y="0"/>
                    <a:pt x="930712" y="11161"/>
                    <a:pt x="950579" y="31029"/>
                  </a:cubicBezTo>
                  <a:cubicBezTo>
                    <a:pt x="970447" y="50896"/>
                    <a:pt x="981608" y="77842"/>
                    <a:pt x="981608" y="105939"/>
                  </a:cubicBezTo>
                  <a:lnTo>
                    <a:pt x="981608" y="321764"/>
                  </a:lnTo>
                  <a:cubicBezTo>
                    <a:pt x="981608" y="380272"/>
                    <a:pt x="934178" y="427702"/>
                    <a:pt x="875669" y="427702"/>
                  </a:cubicBezTo>
                  <a:lnTo>
                    <a:pt x="105939" y="427702"/>
                  </a:lnTo>
                  <a:cubicBezTo>
                    <a:pt x="77842" y="427702"/>
                    <a:pt x="50896" y="416541"/>
                    <a:pt x="31029" y="396674"/>
                  </a:cubicBezTo>
                  <a:cubicBezTo>
                    <a:pt x="11161" y="376806"/>
                    <a:pt x="0" y="349861"/>
                    <a:pt x="0" y="321764"/>
                  </a:cubicBezTo>
                  <a:lnTo>
                    <a:pt x="0" y="105939"/>
                  </a:lnTo>
                  <a:cubicBezTo>
                    <a:pt x="0" y="47430"/>
                    <a:pt x="47430" y="0"/>
                    <a:pt x="105939" y="0"/>
                  </a:cubicBezTo>
                  <a:close/>
                </a:path>
              </a:pathLst>
            </a:custGeom>
            <a:solidFill>
              <a:srgbClr val="1E88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981608" cy="49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#1E88E5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09847" y="7996482"/>
            <a:ext cx="3727043" cy="1623933"/>
            <a:chOff x="0" y="0"/>
            <a:chExt cx="981608" cy="4277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1608" cy="427702"/>
            </a:xfrm>
            <a:custGeom>
              <a:avLst/>
              <a:gdLst/>
              <a:ahLst/>
              <a:cxnLst/>
              <a:rect r="r" b="b" t="t" l="l"/>
              <a:pathLst>
                <a:path h="427702" w="981608">
                  <a:moveTo>
                    <a:pt x="105939" y="0"/>
                  </a:moveTo>
                  <a:lnTo>
                    <a:pt x="875669" y="0"/>
                  </a:lnTo>
                  <a:cubicBezTo>
                    <a:pt x="903766" y="0"/>
                    <a:pt x="930712" y="11161"/>
                    <a:pt x="950579" y="31029"/>
                  </a:cubicBezTo>
                  <a:cubicBezTo>
                    <a:pt x="970447" y="50896"/>
                    <a:pt x="981608" y="77842"/>
                    <a:pt x="981608" y="105939"/>
                  </a:cubicBezTo>
                  <a:lnTo>
                    <a:pt x="981608" y="321764"/>
                  </a:lnTo>
                  <a:cubicBezTo>
                    <a:pt x="981608" y="380272"/>
                    <a:pt x="934178" y="427702"/>
                    <a:pt x="875669" y="427702"/>
                  </a:cubicBezTo>
                  <a:lnTo>
                    <a:pt x="105939" y="427702"/>
                  </a:lnTo>
                  <a:cubicBezTo>
                    <a:pt x="77842" y="427702"/>
                    <a:pt x="50896" y="416541"/>
                    <a:pt x="31029" y="396674"/>
                  </a:cubicBezTo>
                  <a:cubicBezTo>
                    <a:pt x="11161" y="376806"/>
                    <a:pt x="0" y="349861"/>
                    <a:pt x="0" y="321764"/>
                  </a:cubicBezTo>
                  <a:lnTo>
                    <a:pt x="0" y="105939"/>
                  </a:lnTo>
                  <a:cubicBezTo>
                    <a:pt x="0" y="47430"/>
                    <a:pt x="47430" y="0"/>
                    <a:pt x="105939" y="0"/>
                  </a:cubicBezTo>
                  <a:close/>
                </a:path>
              </a:pathLst>
            </a:custGeom>
            <a:solidFill>
              <a:srgbClr val="1565C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981608" cy="49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#1565C0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27926" y="5896299"/>
            <a:ext cx="3727043" cy="1623933"/>
            <a:chOff x="0" y="0"/>
            <a:chExt cx="981608" cy="42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81608" cy="427702"/>
            </a:xfrm>
            <a:custGeom>
              <a:avLst/>
              <a:gdLst/>
              <a:ahLst/>
              <a:cxnLst/>
              <a:rect r="r" b="b" t="t" l="l"/>
              <a:pathLst>
                <a:path h="427702" w="981608">
                  <a:moveTo>
                    <a:pt x="105939" y="0"/>
                  </a:moveTo>
                  <a:lnTo>
                    <a:pt x="875669" y="0"/>
                  </a:lnTo>
                  <a:cubicBezTo>
                    <a:pt x="903766" y="0"/>
                    <a:pt x="930712" y="11161"/>
                    <a:pt x="950579" y="31029"/>
                  </a:cubicBezTo>
                  <a:cubicBezTo>
                    <a:pt x="970447" y="50896"/>
                    <a:pt x="981608" y="77842"/>
                    <a:pt x="981608" y="105939"/>
                  </a:cubicBezTo>
                  <a:lnTo>
                    <a:pt x="981608" y="321764"/>
                  </a:lnTo>
                  <a:cubicBezTo>
                    <a:pt x="981608" y="380272"/>
                    <a:pt x="934178" y="427702"/>
                    <a:pt x="875669" y="427702"/>
                  </a:cubicBezTo>
                  <a:lnTo>
                    <a:pt x="105939" y="427702"/>
                  </a:lnTo>
                  <a:cubicBezTo>
                    <a:pt x="77842" y="427702"/>
                    <a:pt x="50896" y="416541"/>
                    <a:pt x="31029" y="396674"/>
                  </a:cubicBezTo>
                  <a:cubicBezTo>
                    <a:pt x="11161" y="376806"/>
                    <a:pt x="0" y="349861"/>
                    <a:pt x="0" y="321764"/>
                  </a:cubicBezTo>
                  <a:lnTo>
                    <a:pt x="0" y="105939"/>
                  </a:lnTo>
                  <a:cubicBezTo>
                    <a:pt x="0" y="47430"/>
                    <a:pt x="47430" y="0"/>
                    <a:pt x="105939" y="0"/>
                  </a:cubicBezTo>
                  <a:close/>
                </a:path>
              </a:pathLst>
            </a:custGeom>
            <a:solidFill>
              <a:srgbClr val="81D4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981608" cy="494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#81D4FA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71488" y="3445630"/>
            <a:ext cx="3790749" cy="154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Colores primarios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3786435"/>
            <a:ext cx="379074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Colres de fondo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2996" y="2077291"/>
            <a:ext cx="3496499" cy="6081677"/>
          </a:xfrm>
          <a:custGeom>
            <a:avLst/>
            <a:gdLst/>
            <a:ahLst/>
            <a:cxnLst/>
            <a:rect r="r" b="b" t="t" l="l"/>
            <a:pathLst>
              <a:path h="6081677" w="3496499">
                <a:moveTo>
                  <a:pt x="0" y="0"/>
                </a:moveTo>
                <a:lnTo>
                  <a:pt x="3496499" y="0"/>
                </a:lnTo>
                <a:lnTo>
                  <a:pt x="3496499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49495" y="2089368"/>
            <a:ext cx="3531233" cy="6069600"/>
          </a:xfrm>
          <a:custGeom>
            <a:avLst/>
            <a:gdLst/>
            <a:ahLst/>
            <a:cxnLst/>
            <a:rect r="r" b="b" t="t" l="l"/>
            <a:pathLst>
              <a:path h="6069600" w="3531233">
                <a:moveTo>
                  <a:pt x="0" y="0"/>
                </a:moveTo>
                <a:lnTo>
                  <a:pt x="3531234" y="0"/>
                </a:lnTo>
                <a:lnTo>
                  <a:pt x="3531234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la aplicacion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56473" y="1764738"/>
            <a:ext cx="8499754" cy="8132727"/>
            <a:chOff x="0" y="0"/>
            <a:chExt cx="11333005" cy="108436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275570" y="318090"/>
              <a:ext cx="6781866" cy="1692419"/>
              <a:chOff x="0" y="0"/>
              <a:chExt cx="1339628" cy="334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339628" cy="334305"/>
              </a:xfrm>
              <a:custGeom>
                <a:avLst/>
                <a:gdLst/>
                <a:ahLst/>
                <a:cxnLst/>
                <a:rect r="r" b="b" t="t" l="l"/>
                <a:pathLst>
                  <a:path h="334305" w="1339628">
                    <a:moveTo>
                      <a:pt x="77626" y="0"/>
                    </a:moveTo>
                    <a:lnTo>
                      <a:pt x="1262002" y="0"/>
                    </a:lnTo>
                    <a:cubicBezTo>
                      <a:pt x="1304873" y="0"/>
                      <a:pt x="1339628" y="34754"/>
                      <a:pt x="1339628" y="77626"/>
                    </a:cubicBezTo>
                    <a:lnTo>
                      <a:pt x="1339628" y="256679"/>
                    </a:lnTo>
                    <a:cubicBezTo>
                      <a:pt x="1339628" y="299551"/>
                      <a:pt x="1304873" y="334305"/>
                      <a:pt x="1262002" y="334305"/>
                    </a:cubicBezTo>
                    <a:lnTo>
                      <a:pt x="77626" y="334305"/>
                    </a:lnTo>
                    <a:cubicBezTo>
                      <a:pt x="34754" y="334305"/>
                      <a:pt x="0" y="299551"/>
                      <a:pt x="0" y="256679"/>
                    </a:cubicBezTo>
                    <a:lnTo>
                      <a:pt x="0" y="77626"/>
                    </a:lnTo>
                    <a:cubicBezTo>
                      <a:pt x="0" y="34754"/>
                      <a:pt x="34754" y="0"/>
                      <a:pt x="77626" y="0"/>
                    </a:cubicBezTo>
                    <a:close/>
                  </a:path>
                </a:pathLst>
              </a:custGeom>
              <a:solidFill>
                <a:srgbClr val="86B6E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1339628" cy="400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29834" y="2582010"/>
              <a:ext cx="4474463" cy="8041249"/>
            </a:xfrm>
            <a:custGeom>
              <a:avLst/>
              <a:gdLst/>
              <a:ahLst/>
              <a:cxnLst/>
              <a:rect r="r" b="b" t="t" l="l"/>
              <a:pathLst>
                <a:path h="8041249" w="4474463">
                  <a:moveTo>
                    <a:pt x="0" y="0"/>
                  </a:moveTo>
                  <a:lnTo>
                    <a:pt x="4474463" y="0"/>
                  </a:lnTo>
                  <a:lnTo>
                    <a:pt x="4474463" y="8041249"/>
                  </a:lnTo>
                  <a:lnTo>
                    <a:pt x="0" y="8041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881932" y="2582010"/>
              <a:ext cx="4570661" cy="7988834"/>
            </a:xfrm>
            <a:custGeom>
              <a:avLst/>
              <a:gdLst/>
              <a:ahLst/>
              <a:cxnLst/>
              <a:rect r="r" b="b" t="t" l="l"/>
              <a:pathLst>
                <a:path h="7988834" w="4570661">
                  <a:moveTo>
                    <a:pt x="0" y="0"/>
                  </a:moveTo>
                  <a:lnTo>
                    <a:pt x="4570661" y="0"/>
                  </a:lnTo>
                  <a:lnTo>
                    <a:pt x="4570661" y="7988834"/>
                  </a:lnTo>
                  <a:lnTo>
                    <a:pt x="0" y="798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67066" y="567577"/>
              <a:ext cx="5763282" cy="1117041"/>
            </a:xfrm>
            <a:custGeom>
              <a:avLst/>
              <a:gdLst/>
              <a:ahLst/>
              <a:cxnLst/>
              <a:rect r="r" b="b" t="t" l="l"/>
              <a:pathLst>
                <a:path h="1117041" w="5763282">
                  <a:moveTo>
                    <a:pt x="0" y="0"/>
                  </a:moveTo>
                  <a:lnTo>
                    <a:pt x="5763282" y="0"/>
                  </a:lnTo>
                  <a:lnTo>
                    <a:pt x="5763282" y="1117041"/>
                  </a:lnTo>
                  <a:lnTo>
                    <a:pt x="0" y="1117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11333005" cy="10843636"/>
              <a:chOff x="0" y="0"/>
              <a:chExt cx="2238618" cy="214195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238618" cy="2141953"/>
              </a:xfrm>
              <a:custGeom>
                <a:avLst/>
                <a:gdLst/>
                <a:ahLst/>
                <a:cxnLst/>
                <a:rect r="r" b="b" t="t" l="l"/>
                <a:pathLst>
                  <a:path h="2141953" w="2238618">
                    <a:moveTo>
                      <a:pt x="46453" y="0"/>
                    </a:moveTo>
                    <a:lnTo>
                      <a:pt x="2192166" y="0"/>
                    </a:lnTo>
                    <a:cubicBezTo>
                      <a:pt x="2217821" y="0"/>
                      <a:pt x="2238618" y="20798"/>
                      <a:pt x="2238618" y="46453"/>
                    </a:cubicBezTo>
                    <a:lnTo>
                      <a:pt x="2238618" y="2095500"/>
                    </a:lnTo>
                    <a:cubicBezTo>
                      <a:pt x="2238618" y="2121155"/>
                      <a:pt x="2217821" y="2141953"/>
                      <a:pt x="2192166" y="2141953"/>
                    </a:cubicBezTo>
                    <a:lnTo>
                      <a:pt x="46453" y="2141953"/>
                    </a:lnTo>
                    <a:cubicBezTo>
                      <a:pt x="20798" y="2141953"/>
                      <a:pt x="0" y="2121155"/>
                      <a:pt x="0" y="2095500"/>
                    </a:cubicBezTo>
                    <a:lnTo>
                      <a:pt x="0" y="46453"/>
                    </a:lnTo>
                    <a:cubicBezTo>
                      <a:pt x="0" y="20798"/>
                      <a:pt x="20798" y="0"/>
                      <a:pt x="464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66675"/>
                <a:ext cx="2238618" cy="22086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3963896" y="1684618"/>
              <a:ext cx="0" cy="92801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7220944" y="1684618"/>
              <a:ext cx="0" cy="92801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AutoShape 19" id="19"/>
          <p:cNvSpPr/>
          <p:nvPr/>
        </p:nvSpPr>
        <p:spPr>
          <a:xfrm flipH="true" flipV="true">
            <a:off x="6395012" y="7337789"/>
            <a:ext cx="211352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6400" y="2128032"/>
            <a:ext cx="3394776" cy="6030937"/>
            <a:chOff x="0" y="0"/>
            <a:chExt cx="4526368" cy="80412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1905" y="0"/>
              <a:ext cx="4474463" cy="8041249"/>
            </a:xfrm>
            <a:custGeom>
              <a:avLst/>
              <a:gdLst/>
              <a:ahLst/>
              <a:cxnLst/>
              <a:rect r="r" b="b" t="t" l="l"/>
              <a:pathLst>
                <a:path h="8041249" w="4474463">
                  <a:moveTo>
                    <a:pt x="0" y="0"/>
                  </a:moveTo>
                  <a:lnTo>
                    <a:pt x="4474463" y="0"/>
                  </a:lnTo>
                  <a:lnTo>
                    <a:pt x="4474463" y="8041249"/>
                  </a:lnTo>
                  <a:lnTo>
                    <a:pt x="0" y="8041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25953"/>
              <a:ext cx="739561" cy="73956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1E1E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4725318" y="2128032"/>
            <a:ext cx="3725801" cy="4195045"/>
          </a:xfrm>
          <a:custGeom>
            <a:avLst/>
            <a:gdLst/>
            <a:ahLst/>
            <a:cxnLst/>
            <a:rect r="r" b="b" t="t" l="l"/>
            <a:pathLst>
              <a:path h="4195045" w="3725801">
                <a:moveTo>
                  <a:pt x="0" y="0"/>
                </a:moveTo>
                <a:lnTo>
                  <a:pt x="3725800" y="0"/>
                </a:lnTo>
                <a:lnTo>
                  <a:pt x="3725800" y="4195045"/>
                </a:lnTo>
                <a:lnTo>
                  <a:pt x="0" y="4195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29990" y="2128032"/>
            <a:ext cx="3527545" cy="6137209"/>
          </a:xfrm>
          <a:custGeom>
            <a:avLst/>
            <a:gdLst/>
            <a:ahLst/>
            <a:cxnLst/>
            <a:rect r="r" b="b" t="t" l="l"/>
            <a:pathLst>
              <a:path h="6137209" w="3527545">
                <a:moveTo>
                  <a:pt x="0" y="0"/>
                </a:moveTo>
                <a:lnTo>
                  <a:pt x="3527545" y="0"/>
                </a:lnTo>
                <a:lnTo>
                  <a:pt x="3527545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36407" y="2128032"/>
            <a:ext cx="5139546" cy="5552307"/>
          </a:xfrm>
          <a:custGeom>
            <a:avLst/>
            <a:gdLst/>
            <a:ahLst/>
            <a:cxnLst/>
            <a:rect r="r" b="b" t="t" l="l"/>
            <a:pathLst>
              <a:path h="5552307" w="5139546">
                <a:moveTo>
                  <a:pt x="0" y="0"/>
                </a:moveTo>
                <a:lnTo>
                  <a:pt x="5139546" y="0"/>
                </a:lnTo>
                <a:lnTo>
                  <a:pt x="5139546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la aplicacion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061" y="3481082"/>
            <a:ext cx="3725801" cy="4195045"/>
          </a:xfrm>
          <a:custGeom>
            <a:avLst/>
            <a:gdLst/>
            <a:ahLst/>
            <a:cxnLst/>
            <a:rect r="r" b="b" t="t" l="l"/>
            <a:pathLst>
              <a:path h="4195045" w="3725801">
                <a:moveTo>
                  <a:pt x="0" y="0"/>
                </a:moveTo>
                <a:lnTo>
                  <a:pt x="3725801" y="0"/>
                </a:lnTo>
                <a:lnTo>
                  <a:pt x="3725801" y="4195045"/>
                </a:lnTo>
                <a:lnTo>
                  <a:pt x="0" y="4195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0109" y="2743895"/>
            <a:ext cx="3350014" cy="6231196"/>
          </a:xfrm>
          <a:custGeom>
            <a:avLst/>
            <a:gdLst/>
            <a:ahLst/>
            <a:cxnLst/>
            <a:rect r="r" b="b" t="t" l="l"/>
            <a:pathLst>
              <a:path h="6231196" w="3350014">
                <a:moveTo>
                  <a:pt x="0" y="0"/>
                </a:moveTo>
                <a:lnTo>
                  <a:pt x="3350013" y="0"/>
                </a:lnTo>
                <a:lnTo>
                  <a:pt x="3350013" y="6231196"/>
                </a:lnTo>
                <a:lnTo>
                  <a:pt x="0" y="6231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5227" y="2743895"/>
            <a:ext cx="3717198" cy="6159081"/>
          </a:xfrm>
          <a:custGeom>
            <a:avLst/>
            <a:gdLst/>
            <a:ahLst/>
            <a:cxnLst/>
            <a:rect r="r" b="b" t="t" l="l"/>
            <a:pathLst>
              <a:path h="6159081" w="3717198">
                <a:moveTo>
                  <a:pt x="0" y="0"/>
                </a:moveTo>
                <a:lnTo>
                  <a:pt x="3717198" y="0"/>
                </a:lnTo>
                <a:lnTo>
                  <a:pt x="3717198" y="6159080"/>
                </a:lnTo>
                <a:lnTo>
                  <a:pt x="0" y="6159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6407" y="2603408"/>
            <a:ext cx="3174392" cy="6299568"/>
          </a:xfrm>
          <a:custGeom>
            <a:avLst/>
            <a:gdLst/>
            <a:ahLst/>
            <a:cxnLst/>
            <a:rect r="r" b="b" t="t" l="l"/>
            <a:pathLst>
              <a:path h="6299568" w="3174392">
                <a:moveTo>
                  <a:pt x="0" y="0"/>
                </a:moveTo>
                <a:lnTo>
                  <a:pt x="3174392" y="0"/>
                </a:lnTo>
                <a:lnTo>
                  <a:pt x="3174392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Diseño de la aplicacion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0897" y="7758064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144000" y="-738145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86472"/>
            <a:ext cx="5074848" cy="4453179"/>
          </a:xfrm>
          <a:custGeom>
            <a:avLst/>
            <a:gdLst/>
            <a:ahLst/>
            <a:cxnLst/>
            <a:rect r="r" b="b" t="t" l="l"/>
            <a:pathLst>
              <a:path h="4453179" w="5074848">
                <a:moveTo>
                  <a:pt x="0" y="0"/>
                </a:moveTo>
                <a:lnTo>
                  <a:pt x="5074848" y="0"/>
                </a:lnTo>
                <a:lnTo>
                  <a:pt x="5074848" y="4453179"/>
                </a:lnTo>
                <a:lnTo>
                  <a:pt x="0" y="4453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0908" y="3086472"/>
            <a:ext cx="5493197" cy="1031791"/>
          </a:xfrm>
          <a:custGeom>
            <a:avLst/>
            <a:gdLst/>
            <a:ahLst/>
            <a:cxnLst/>
            <a:rect r="r" b="b" t="t" l="l"/>
            <a:pathLst>
              <a:path h="1031791" w="5493197">
                <a:moveTo>
                  <a:pt x="0" y="0"/>
                </a:moveTo>
                <a:lnTo>
                  <a:pt x="5493197" y="0"/>
                </a:lnTo>
                <a:lnTo>
                  <a:pt x="5493197" y="1031791"/>
                </a:lnTo>
                <a:lnTo>
                  <a:pt x="0" y="1031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8258" y="2810385"/>
            <a:ext cx="5532697" cy="5871866"/>
          </a:xfrm>
          <a:custGeom>
            <a:avLst/>
            <a:gdLst/>
            <a:ahLst/>
            <a:cxnLst/>
            <a:rect r="r" b="b" t="t" l="l"/>
            <a:pathLst>
              <a:path h="5871866" w="5532697">
                <a:moveTo>
                  <a:pt x="0" y="0"/>
                </a:moveTo>
                <a:lnTo>
                  <a:pt x="5532697" y="0"/>
                </a:lnTo>
                <a:lnTo>
                  <a:pt x="5532697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8272" y="787614"/>
            <a:ext cx="5159986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8811" y="1884748"/>
            <a:ext cx="4939447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 modular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45446" y="5980859"/>
            <a:ext cx="3264121" cy="155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b="true" sz="4216">
                <a:solidFill>
                  <a:srgbClr val="027361"/>
                </a:solidFill>
                <a:latin typeface="TT Hoves Bold"/>
                <a:ea typeface="TT Hoves Bold"/>
                <a:cs typeface="TT Hoves Bold"/>
                <a:sym typeface="TT Hoves Bold"/>
              </a:rPr>
              <a:t>DYNAMIC FEATURE MODELS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729414" y="2390211"/>
            <a:ext cx="13516228" cy="3969675"/>
          </a:xfrm>
          <a:custGeom>
            <a:avLst/>
            <a:gdLst/>
            <a:ahLst/>
            <a:cxnLst/>
            <a:rect r="r" b="b" t="t" l="l"/>
            <a:pathLst>
              <a:path h="3969675" w="13516228">
                <a:moveTo>
                  <a:pt x="0" y="0"/>
                </a:moveTo>
                <a:lnTo>
                  <a:pt x="13516228" y="0"/>
                </a:lnTo>
                <a:lnTo>
                  <a:pt x="13516228" y="3969675"/>
                </a:lnTo>
                <a:lnTo>
                  <a:pt x="0" y="3969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0214229" y="2390211"/>
            <a:ext cx="13516228" cy="3969675"/>
          </a:xfrm>
          <a:custGeom>
            <a:avLst/>
            <a:gdLst/>
            <a:ahLst/>
            <a:cxnLst/>
            <a:rect r="r" b="b" t="t" l="l"/>
            <a:pathLst>
              <a:path h="3969675" w="13516228">
                <a:moveTo>
                  <a:pt x="13516229" y="3969675"/>
                </a:moveTo>
                <a:lnTo>
                  <a:pt x="0" y="3969675"/>
                </a:lnTo>
                <a:lnTo>
                  <a:pt x="0" y="0"/>
                </a:lnTo>
                <a:lnTo>
                  <a:pt x="13516229" y="0"/>
                </a:lnTo>
                <a:lnTo>
                  <a:pt x="13516229" y="3969675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7421" y="2099075"/>
            <a:ext cx="4473158" cy="9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6"/>
              </a:lnSpc>
            </a:pPr>
            <a:r>
              <a:rPr lang="en-US" sz="7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3164" y="4136923"/>
            <a:ext cx="6684461" cy="303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Introducción a BussinesOne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Análisis del problema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Estudio de mercado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Propuesta de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136923"/>
            <a:ext cx="6684461" cy="303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Diseño de la aplicación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</a:p>
          <a:p>
            <a:pPr algn="l" marL="690876" indent="-345438" lvl="1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Bibliografía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7217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882044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3275562"/>
                </a:moveTo>
                <a:lnTo>
                  <a:pt x="0" y="3275562"/>
                </a:lnTo>
                <a:lnTo>
                  <a:pt x="0" y="0"/>
                </a:lnTo>
                <a:lnTo>
                  <a:pt x="11152862" y="0"/>
                </a:lnTo>
                <a:lnTo>
                  <a:pt x="11152862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2171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0"/>
                </a:moveTo>
                <a:lnTo>
                  <a:pt x="11152862" y="0"/>
                </a:lnTo>
                <a:lnTo>
                  <a:pt x="11152862" y="3275562"/>
                </a:lnTo>
                <a:lnTo>
                  <a:pt x="0" y="327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6848" y="2920945"/>
            <a:ext cx="3688939" cy="3517360"/>
          </a:xfrm>
          <a:custGeom>
            <a:avLst/>
            <a:gdLst/>
            <a:ahLst/>
            <a:cxnLst/>
            <a:rect r="r" b="b" t="t" l="l"/>
            <a:pathLst>
              <a:path h="3517360" w="3688939">
                <a:moveTo>
                  <a:pt x="0" y="0"/>
                </a:moveTo>
                <a:lnTo>
                  <a:pt x="3688939" y="0"/>
                </a:lnTo>
                <a:lnTo>
                  <a:pt x="3688939" y="3517360"/>
                </a:lnTo>
                <a:lnTo>
                  <a:pt x="0" y="3517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65016" y="1453343"/>
            <a:ext cx="5695169" cy="2935203"/>
          </a:xfrm>
          <a:custGeom>
            <a:avLst/>
            <a:gdLst/>
            <a:ahLst/>
            <a:cxnLst/>
            <a:rect r="r" b="b" t="t" l="l"/>
            <a:pathLst>
              <a:path h="2935203" w="5695169">
                <a:moveTo>
                  <a:pt x="0" y="0"/>
                </a:moveTo>
                <a:lnTo>
                  <a:pt x="5695170" y="0"/>
                </a:lnTo>
                <a:lnTo>
                  <a:pt x="5695170" y="2935203"/>
                </a:lnTo>
                <a:lnTo>
                  <a:pt x="0" y="2935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13515" y="4595892"/>
            <a:ext cx="3613831" cy="5559740"/>
          </a:xfrm>
          <a:custGeom>
            <a:avLst/>
            <a:gdLst/>
            <a:ahLst/>
            <a:cxnLst/>
            <a:rect r="r" b="b" t="t" l="l"/>
            <a:pathLst>
              <a:path h="5559740" w="3613831">
                <a:moveTo>
                  <a:pt x="0" y="0"/>
                </a:moveTo>
                <a:lnTo>
                  <a:pt x="3613831" y="0"/>
                </a:lnTo>
                <a:lnTo>
                  <a:pt x="3613831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00666" y="7375762"/>
            <a:ext cx="3480025" cy="1994029"/>
          </a:xfrm>
          <a:custGeom>
            <a:avLst/>
            <a:gdLst/>
            <a:ahLst/>
            <a:cxnLst/>
            <a:rect r="r" b="b" t="t" l="l"/>
            <a:pathLst>
              <a:path h="1994029" w="3480025">
                <a:moveTo>
                  <a:pt x="0" y="0"/>
                </a:moveTo>
                <a:lnTo>
                  <a:pt x="3480025" y="0"/>
                </a:lnTo>
                <a:lnTo>
                  <a:pt x="3480025" y="1994029"/>
                </a:lnTo>
                <a:lnTo>
                  <a:pt x="0" y="1994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330" y="3471012"/>
            <a:ext cx="4267446" cy="2417225"/>
          </a:xfrm>
          <a:custGeom>
            <a:avLst/>
            <a:gdLst/>
            <a:ahLst/>
            <a:cxnLst/>
            <a:rect r="r" b="b" t="t" l="l"/>
            <a:pathLst>
              <a:path h="2417225" w="4267446">
                <a:moveTo>
                  <a:pt x="0" y="0"/>
                </a:moveTo>
                <a:lnTo>
                  <a:pt x="4267447" y="0"/>
                </a:lnTo>
                <a:lnTo>
                  <a:pt x="4267447" y="2417225"/>
                </a:lnTo>
                <a:lnTo>
                  <a:pt x="0" y="24172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6054" y="571203"/>
            <a:ext cx="12864903" cy="161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esarrollo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5941" y="1704271"/>
            <a:ext cx="763805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Controlador de la base de datos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7217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882044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3275562"/>
                </a:moveTo>
                <a:lnTo>
                  <a:pt x="0" y="3275562"/>
                </a:lnTo>
                <a:lnTo>
                  <a:pt x="0" y="0"/>
                </a:lnTo>
                <a:lnTo>
                  <a:pt x="11152862" y="0"/>
                </a:lnTo>
                <a:lnTo>
                  <a:pt x="11152862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2171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0"/>
                </a:moveTo>
                <a:lnTo>
                  <a:pt x="11152862" y="0"/>
                </a:lnTo>
                <a:lnTo>
                  <a:pt x="11152862" y="3275562"/>
                </a:lnTo>
                <a:lnTo>
                  <a:pt x="0" y="327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8455" y="2816010"/>
            <a:ext cx="3717198" cy="6159081"/>
          </a:xfrm>
          <a:custGeom>
            <a:avLst/>
            <a:gdLst/>
            <a:ahLst/>
            <a:cxnLst/>
            <a:rect r="r" b="b" t="t" l="l"/>
            <a:pathLst>
              <a:path h="6159081" w="3717198">
                <a:moveTo>
                  <a:pt x="0" y="0"/>
                </a:moveTo>
                <a:lnTo>
                  <a:pt x="3717198" y="0"/>
                </a:lnTo>
                <a:lnTo>
                  <a:pt x="3717198" y="6159081"/>
                </a:lnTo>
                <a:lnTo>
                  <a:pt x="0" y="6159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2163" y="2800533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24970" y="2816010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2" y="0"/>
                </a:lnTo>
                <a:lnTo>
                  <a:pt x="2860632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4863" y="2816010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22932" y="2816010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6054" y="571203"/>
            <a:ext cx="12864903" cy="161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esarrollo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5941" y="1704271"/>
            <a:ext cx="763805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Modulo-Punto de Venta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7217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882044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3275562"/>
                </a:moveTo>
                <a:lnTo>
                  <a:pt x="0" y="3275562"/>
                </a:lnTo>
                <a:lnTo>
                  <a:pt x="0" y="0"/>
                </a:lnTo>
                <a:lnTo>
                  <a:pt x="11152862" y="0"/>
                </a:lnTo>
                <a:lnTo>
                  <a:pt x="11152862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2171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0"/>
                </a:moveTo>
                <a:lnTo>
                  <a:pt x="11152862" y="0"/>
                </a:lnTo>
                <a:lnTo>
                  <a:pt x="11152862" y="3275562"/>
                </a:lnTo>
                <a:lnTo>
                  <a:pt x="0" y="327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3081" y="4447653"/>
            <a:ext cx="6482425" cy="2473294"/>
          </a:xfrm>
          <a:custGeom>
            <a:avLst/>
            <a:gdLst/>
            <a:ahLst/>
            <a:cxnLst/>
            <a:rect r="r" b="b" t="t" l="l"/>
            <a:pathLst>
              <a:path h="2473294" w="6482425">
                <a:moveTo>
                  <a:pt x="0" y="0"/>
                </a:moveTo>
                <a:lnTo>
                  <a:pt x="6482425" y="0"/>
                </a:lnTo>
                <a:lnTo>
                  <a:pt x="6482425" y="2473294"/>
                </a:lnTo>
                <a:lnTo>
                  <a:pt x="0" y="2473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29577" y="3769780"/>
            <a:ext cx="4970388" cy="3829039"/>
          </a:xfrm>
          <a:custGeom>
            <a:avLst/>
            <a:gdLst/>
            <a:ahLst/>
            <a:cxnLst/>
            <a:rect r="r" b="b" t="t" l="l"/>
            <a:pathLst>
              <a:path h="3829039" w="4970388">
                <a:moveTo>
                  <a:pt x="0" y="0"/>
                </a:moveTo>
                <a:lnTo>
                  <a:pt x="4970388" y="0"/>
                </a:lnTo>
                <a:lnTo>
                  <a:pt x="4970388" y="3829040"/>
                </a:lnTo>
                <a:lnTo>
                  <a:pt x="0" y="382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96054" y="571203"/>
            <a:ext cx="12864903" cy="161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esarrollo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5941" y="1704271"/>
            <a:ext cx="8042051" cy="154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353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Modulo-Punto de Venta</a:t>
            </a:r>
          </a:p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CameraX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7217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882044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3275562"/>
                </a:moveTo>
                <a:lnTo>
                  <a:pt x="0" y="3275562"/>
                </a:lnTo>
                <a:lnTo>
                  <a:pt x="0" y="0"/>
                </a:lnTo>
                <a:lnTo>
                  <a:pt x="11152862" y="0"/>
                </a:lnTo>
                <a:lnTo>
                  <a:pt x="11152862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2171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0"/>
                </a:moveTo>
                <a:lnTo>
                  <a:pt x="11152862" y="0"/>
                </a:lnTo>
                <a:lnTo>
                  <a:pt x="11152862" y="3275562"/>
                </a:lnTo>
                <a:lnTo>
                  <a:pt x="0" y="327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4975" y="4087960"/>
            <a:ext cx="7594718" cy="6047294"/>
          </a:xfrm>
          <a:custGeom>
            <a:avLst/>
            <a:gdLst/>
            <a:ahLst/>
            <a:cxnLst/>
            <a:rect r="r" b="b" t="t" l="l"/>
            <a:pathLst>
              <a:path h="6047294" w="7594718">
                <a:moveTo>
                  <a:pt x="0" y="0"/>
                </a:moveTo>
                <a:lnTo>
                  <a:pt x="7594719" y="0"/>
                </a:lnTo>
                <a:lnTo>
                  <a:pt x="7594719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47790" y="1782223"/>
            <a:ext cx="10411510" cy="2036621"/>
          </a:xfrm>
          <a:custGeom>
            <a:avLst/>
            <a:gdLst/>
            <a:ahLst/>
            <a:cxnLst/>
            <a:rect r="r" b="b" t="t" l="l"/>
            <a:pathLst>
              <a:path h="2036621" w="10411510">
                <a:moveTo>
                  <a:pt x="0" y="0"/>
                </a:moveTo>
                <a:lnTo>
                  <a:pt x="10411510" y="0"/>
                </a:lnTo>
                <a:lnTo>
                  <a:pt x="10411510" y="2036620"/>
                </a:lnTo>
                <a:lnTo>
                  <a:pt x="0" y="2036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8830" y="3936214"/>
            <a:ext cx="6945703" cy="6199040"/>
          </a:xfrm>
          <a:custGeom>
            <a:avLst/>
            <a:gdLst/>
            <a:ahLst/>
            <a:cxnLst/>
            <a:rect r="r" b="b" t="t" l="l"/>
            <a:pathLst>
              <a:path h="6199040" w="6945703">
                <a:moveTo>
                  <a:pt x="0" y="0"/>
                </a:moveTo>
                <a:lnTo>
                  <a:pt x="6945703" y="0"/>
                </a:lnTo>
                <a:lnTo>
                  <a:pt x="6945703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6054" y="571203"/>
            <a:ext cx="12864903" cy="161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esarrollo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01949" y="1704271"/>
            <a:ext cx="8042051" cy="154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353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Modulo-Punto de Venta</a:t>
            </a:r>
          </a:p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CameraX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47217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3275562"/>
                </a:moveTo>
                <a:lnTo>
                  <a:pt x="11152862" y="3275562"/>
                </a:lnTo>
                <a:lnTo>
                  <a:pt x="11152862" y="0"/>
                </a:lnTo>
                <a:lnTo>
                  <a:pt x="0" y="0"/>
                </a:lnTo>
                <a:lnTo>
                  <a:pt x="0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8820441" y="-475029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3275562"/>
                </a:moveTo>
                <a:lnTo>
                  <a:pt x="0" y="3275562"/>
                </a:lnTo>
                <a:lnTo>
                  <a:pt x="0" y="0"/>
                </a:lnTo>
                <a:lnTo>
                  <a:pt x="11152862" y="0"/>
                </a:lnTo>
                <a:lnTo>
                  <a:pt x="11152862" y="3275562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72171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0" y="0"/>
                </a:moveTo>
                <a:lnTo>
                  <a:pt x="11152862" y="0"/>
                </a:lnTo>
                <a:lnTo>
                  <a:pt x="11152862" y="3275562"/>
                </a:lnTo>
                <a:lnTo>
                  <a:pt x="0" y="327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7375762"/>
            <a:ext cx="11152862" cy="3275562"/>
          </a:xfrm>
          <a:custGeom>
            <a:avLst/>
            <a:gdLst/>
            <a:ahLst/>
            <a:cxnLst/>
            <a:rect r="r" b="b" t="t" l="l"/>
            <a:pathLst>
              <a:path h="3275562" w="11152862">
                <a:moveTo>
                  <a:pt x="11152862" y="0"/>
                </a:moveTo>
                <a:lnTo>
                  <a:pt x="0" y="0"/>
                </a:lnTo>
                <a:lnTo>
                  <a:pt x="0" y="3275562"/>
                </a:lnTo>
                <a:lnTo>
                  <a:pt x="11152862" y="3275562"/>
                </a:lnTo>
                <a:lnTo>
                  <a:pt x="11152862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27764" y="2757226"/>
            <a:ext cx="3472523" cy="6133287"/>
          </a:xfrm>
          <a:custGeom>
            <a:avLst/>
            <a:gdLst/>
            <a:ahLst/>
            <a:cxnLst/>
            <a:rect r="r" b="b" t="t" l="l"/>
            <a:pathLst>
              <a:path h="6133287" w="3472523">
                <a:moveTo>
                  <a:pt x="0" y="0"/>
                </a:moveTo>
                <a:lnTo>
                  <a:pt x="3472522" y="0"/>
                </a:lnTo>
                <a:lnTo>
                  <a:pt x="3472522" y="6133287"/>
                </a:lnTo>
                <a:lnTo>
                  <a:pt x="0" y="613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9212" y="2713919"/>
            <a:ext cx="3489576" cy="6129358"/>
          </a:xfrm>
          <a:custGeom>
            <a:avLst/>
            <a:gdLst/>
            <a:ahLst/>
            <a:cxnLst/>
            <a:rect r="r" b="b" t="t" l="l"/>
            <a:pathLst>
              <a:path h="6129358" w="3489576">
                <a:moveTo>
                  <a:pt x="0" y="0"/>
                </a:moveTo>
                <a:lnTo>
                  <a:pt x="3489576" y="0"/>
                </a:lnTo>
                <a:lnTo>
                  <a:pt x="3489576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4078" y="2713919"/>
            <a:ext cx="3302982" cy="6219901"/>
          </a:xfrm>
          <a:custGeom>
            <a:avLst/>
            <a:gdLst/>
            <a:ahLst/>
            <a:cxnLst/>
            <a:rect r="r" b="b" t="t" l="l"/>
            <a:pathLst>
              <a:path h="6219901" w="3302982">
                <a:moveTo>
                  <a:pt x="0" y="0"/>
                </a:moveTo>
                <a:lnTo>
                  <a:pt x="3302982" y="0"/>
                </a:lnTo>
                <a:lnTo>
                  <a:pt x="3302982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96054" y="571203"/>
            <a:ext cx="12864903" cy="161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esarrollo</a:t>
            </a:r>
          </a:p>
          <a:p>
            <a:pPr algn="ctr">
              <a:lnSpc>
                <a:spcPts val="59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05941" y="1704271"/>
            <a:ext cx="763805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Modulo-Fichaje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F0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5302" y="2393034"/>
            <a:ext cx="10137397" cy="96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75302" y="3788223"/>
            <a:ext cx="10137397" cy="32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proyecto ha resultado tan ambicioso como me advirtieron: un ERP completo implica una complejidad y dimensión muy superiores a las de este desarrollo, por lo que su alcance no puede compararse con el de una solución empresarial real. No obstante, a pesar de la envergadura del reto, los objetivos esenciales se han cumplido satisfactoriamente. Este proyecto constituye un valioso añadido a mi portfolio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1837296" y="3720101"/>
            <a:ext cx="10592737" cy="2846798"/>
          </a:xfrm>
          <a:custGeom>
            <a:avLst/>
            <a:gdLst/>
            <a:ahLst/>
            <a:cxnLst/>
            <a:rect r="r" b="b" t="t" l="l"/>
            <a:pathLst>
              <a:path h="2846798" w="10592737">
                <a:moveTo>
                  <a:pt x="0" y="0"/>
                </a:moveTo>
                <a:lnTo>
                  <a:pt x="10592737" y="0"/>
                </a:lnTo>
                <a:lnTo>
                  <a:pt x="10592737" y="2846798"/>
                </a:lnTo>
                <a:lnTo>
                  <a:pt x="0" y="2846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400000">
            <a:off x="-3975554" y="3720101"/>
            <a:ext cx="10592737" cy="2846798"/>
          </a:xfrm>
          <a:custGeom>
            <a:avLst/>
            <a:gdLst/>
            <a:ahLst/>
            <a:cxnLst/>
            <a:rect r="r" b="b" t="t" l="l"/>
            <a:pathLst>
              <a:path h="2846798" w="10592737">
                <a:moveTo>
                  <a:pt x="0" y="2846798"/>
                </a:moveTo>
                <a:lnTo>
                  <a:pt x="10592737" y="2846798"/>
                </a:lnTo>
                <a:lnTo>
                  <a:pt x="10592737" y="0"/>
                </a:lnTo>
                <a:lnTo>
                  <a:pt x="0" y="0"/>
                </a:lnTo>
                <a:lnTo>
                  <a:pt x="0" y="2846798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599" y="1038225"/>
            <a:ext cx="12769903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Bibliografía 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731"/>
            <a:ext cx="17084370" cy="649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Repositorio del proyecto :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github.com/JorgeJose05/Proyecto-TFG-BussinesOne"/>
              </a:rPr>
              <a:t>https://github.com/JorgeJose05/Proyecto-TFG-BussinesOne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Definicion ERP: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es.wikipedia.org/wiki/Sistema_de_planificaci%C3%B3n_de_recursos_empresariales"/>
              </a:rPr>
              <a:t>https://es.wikipedia.org/wiki/Sistema_de_planificaci%C3%B3n_de_recursos_empresariales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Boletín Oficial del Estado sobre la ley de de protección de datos personales:</a:t>
            </a:r>
          </a:p>
          <a:p>
            <a:pPr algn="l">
              <a:lnSpc>
                <a:spcPts val="3018"/>
              </a:lnSpc>
            </a:pP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 tooltip="https://www.boe.es/buscar/act.php?id=BOE-A-2018-16673"/>
              </a:rPr>
              <a:t>https://www.boe.es/buscar/act.php?id=BOE-A-2018-16673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Jetpack compose: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s://developer.android.com/compose"/>
              </a:rPr>
              <a:t>https://developer.android.com/compose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Spring Boot: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docs.spring.io/spring-boot/"/>
              </a:rPr>
              <a:t>https://docs.spring.io/spring-boot/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PostgresSQL: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7" tooltip="https://www.postgresql.org/docs/"/>
              </a:rPr>
              <a:t>https://www.postgresql.org/docs/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AWS Elastic beanstalk: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8" tooltip="https://docs.aws.amazon.com/elasticbeanstalk/latest/dg/Welcome.html"/>
              </a:rPr>
              <a:t>https://docs.aws.amazon.com/elasticbeanstalk/latest/dg/Welcome.html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Retrofit:</a:t>
            </a:r>
          </a:p>
          <a:p>
            <a:pPr algn="l">
              <a:lnSpc>
                <a:spcPts val="3018"/>
              </a:lnSpc>
            </a:pP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9" tooltip="https://square.github.io/retrofit/"/>
              </a:rPr>
              <a:t>https://square.github.io/retrofit/</a:t>
            </a:r>
            <a:r>
              <a:rPr lang="en-US" sz="21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 Github(</a:t>
            </a:r>
            <a:r>
              <a:rPr lang="en-US" sz="2155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10" tooltip="https://github.com/square/retrofit"/>
              </a:rPr>
              <a:t>https://github.com/square/retrofit</a:t>
            </a:r>
          </a:p>
          <a:p>
            <a:pPr algn="l">
              <a:lnSpc>
                <a:spcPts val="3018"/>
              </a:lnSpc>
            </a:pPr>
          </a:p>
          <a:p>
            <a:pPr algn="l">
              <a:lnSpc>
                <a:spcPts val="3018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4599" y="1038225"/>
            <a:ext cx="12769903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Bibliografía II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12695"/>
            <a:ext cx="16642389" cy="59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Librería de camera: </a:t>
            </a:r>
          </a:p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2" tooltip="https://developer.android.com/media/camera/camerax?utm_source=chatgpt.com&amp;hl=es-419"/>
              </a:rPr>
              <a:t>https://developer.android.com/media/camera/camerax?utm_source=chatgpt.com&amp;hl=es-419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Libreria ZXing : </a:t>
            </a: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github.com/zxing/zxing"/>
              </a:rPr>
              <a:t>https://github.com/zxing/zxing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Libreria retrofit : </a:t>
            </a: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 tooltip="https://square.github.io/retrofit/"/>
              </a:rPr>
              <a:t>https://square.github.io/retrofit/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Dynamic Feature Models: </a:t>
            </a: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s://developer.android.com/guide/playcore/feature-delivery?utm_source=chatgpt.com&amp;hl=es-419"/>
              </a:rPr>
              <a:t>https://developer.android.com/guide/playcore/feature-delivery?utm_source=chatgpt.com&amp;hl=es-419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Repositorio del proyecto : </a:t>
            </a: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github.com/JorgeJose05/Proyecto-TFG-BussinesOne"/>
              </a:rPr>
              <a:t>https://github.com/JorgeJose05/Proyecto-TFG-BussinesOne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Arquitectura Model View ViewModel: </a:t>
            </a:r>
          </a:p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7" tooltip="https://developer.android.com/topic/architecture?hl=es-419"/>
              </a:rPr>
              <a:t>https://developer.android.com/topic/architecture?hl=es-419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459" y="2812688"/>
            <a:ext cx="8131083" cy="383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12"/>
              </a:lnSpc>
            </a:pPr>
            <a:r>
              <a:rPr lang="en-US" sz="1403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Muchas</a:t>
            </a:r>
          </a:p>
          <a:p>
            <a:pPr algn="ctr" marL="0" indent="0" lvl="0">
              <a:lnSpc>
                <a:spcPts val="14312"/>
              </a:lnSpc>
            </a:pPr>
            <a:r>
              <a:rPr lang="en-US" b="true" sz="1403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3904848"/>
            <a:ext cx="5579065" cy="6382152"/>
          </a:xfrm>
          <a:custGeom>
            <a:avLst/>
            <a:gdLst/>
            <a:ahLst/>
            <a:cxnLst/>
            <a:rect r="r" b="b" t="t" l="l"/>
            <a:pathLst>
              <a:path h="6382152" w="5579065">
                <a:moveTo>
                  <a:pt x="0" y="0"/>
                </a:moveTo>
                <a:lnTo>
                  <a:pt x="5579065" y="0"/>
                </a:lnTo>
                <a:lnTo>
                  <a:pt x="5579065" y="6382152"/>
                </a:lnTo>
                <a:lnTo>
                  <a:pt x="0" y="638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708935" y="0"/>
            <a:ext cx="5579065" cy="6382152"/>
          </a:xfrm>
          <a:custGeom>
            <a:avLst/>
            <a:gdLst/>
            <a:ahLst/>
            <a:cxnLst/>
            <a:rect r="r" b="b" t="t" l="l"/>
            <a:pathLst>
              <a:path h="6382152" w="5579065">
                <a:moveTo>
                  <a:pt x="5579065" y="6382152"/>
                </a:moveTo>
                <a:lnTo>
                  <a:pt x="0" y="6382152"/>
                </a:lnTo>
                <a:lnTo>
                  <a:pt x="0" y="0"/>
                </a:lnTo>
                <a:lnTo>
                  <a:pt x="5579065" y="0"/>
                </a:lnTo>
                <a:lnTo>
                  <a:pt x="5579065" y="638215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01030" y="301030"/>
            <a:ext cx="7768508" cy="7166448"/>
          </a:xfrm>
          <a:custGeom>
            <a:avLst/>
            <a:gdLst/>
            <a:ahLst/>
            <a:cxnLst/>
            <a:rect r="r" b="b" t="t" l="l"/>
            <a:pathLst>
              <a:path h="7166448" w="7768508">
                <a:moveTo>
                  <a:pt x="0" y="0"/>
                </a:moveTo>
                <a:lnTo>
                  <a:pt x="7768508" y="0"/>
                </a:lnTo>
                <a:lnTo>
                  <a:pt x="7768508" y="7166448"/>
                </a:lnTo>
                <a:lnTo>
                  <a:pt x="0" y="716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0820522" y="2819522"/>
            <a:ext cx="7768508" cy="7166448"/>
          </a:xfrm>
          <a:custGeom>
            <a:avLst/>
            <a:gdLst/>
            <a:ahLst/>
            <a:cxnLst/>
            <a:rect r="r" b="b" t="t" l="l"/>
            <a:pathLst>
              <a:path h="7166448" w="7768508">
                <a:moveTo>
                  <a:pt x="7768508" y="7166448"/>
                </a:moveTo>
                <a:lnTo>
                  <a:pt x="0" y="7166448"/>
                </a:lnTo>
                <a:lnTo>
                  <a:pt x="0" y="0"/>
                </a:lnTo>
                <a:lnTo>
                  <a:pt x="7768508" y="0"/>
                </a:lnTo>
                <a:lnTo>
                  <a:pt x="7768508" y="71664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0832" y="-781343"/>
            <a:ext cx="5941360" cy="11839950"/>
            <a:chOff x="0" y="0"/>
            <a:chExt cx="1564803" cy="3118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4803" cy="3118341"/>
            </a:xfrm>
            <a:custGeom>
              <a:avLst/>
              <a:gdLst/>
              <a:ahLst/>
              <a:cxnLst/>
              <a:rect r="r" b="b" t="t" l="l"/>
              <a:pathLst>
                <a:path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D8F0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13383" y="1958135"/>
            <a:ext cx="6887724" cy="7147265"/>
            <a:chOff x="0" y="0"/>
            <a:chExt cx="839982" cy="8716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9982" cy="871634"/>
            </a:xfrm>
            <a:custGeom>
              <a:avLst/>
              <a:gdLst/>
              <a:ahLst/>
              <a:cxnLst/>
              <a:rect r="r" b="b" t="t" l="l"/>
              <a:pathLst>
                <a:path h="871634" w="839982">
                  <a:moveTo>
                    <a:pt x="71937" y="0"/>
                  </a:moveTo>
                  <a:lnTo>
                    <a:pt x="768045" y="0"/>
                  </a:lnTo>
                  <a:cubicBezTo>
                    <a:pt x="787123" y="0"/>
                    <a:pt x="805421" y="7579"/>
                    <a:pt x="818912" y="21070"/>
                  </a:cubicBezTo>
                  <a:cubicBezTo>
                    <a:pt x="832403" y="34561"/>
                    <a:pt x="839982" y="52858"/>
                    <a:pt x="839982" y="71937"/>
                  </a:cubicBezTo>
                  <a:lnTo>
                    <a:pt x="839982" y="799697"/>
                  </a:lnTo>
                  <a:cubicBezTo>
                    <a:pt x="839982" y="818776"/>
                    <a:pt x="832403" y="837073"/>
                    <a:pt x="818912" y="850564"/>
                  </a:cubicBezTo>
                  <a:cubicBezTo>
                    <a:pt x="805421" y="864055"/>
                    <a:pt x="787123" y="871634"/>
                    <a:pt x="768045" y="871634"/>
                  </a:cubicBezTo>
                  <a:lnTo>
                    <a:pt x="71937" y="871634"/>
                  </a:lnTo>
                  <a:cubicBezTo>
                    <a:pt x="52858" y="871634"/>
                    <a:pt x="34561" y="864055"/>
                    <a:pt x="21070" y="850564"/>
                  </a:cubicBezTo>
                  <a:cubicBezTo>
                    <a:pt x="7579" y="837073"/>
                    <a:pt x="0" y="818776"/>
                    <a:pt x="0" y="799697"/>
                  </a:cubicBezTo>
                  <a:lnTo>
                    <a:pt x="0" y="71937"/>
                  </a:lnTo>
                  <a:cubicBezTo>
                    <a:pt x="0" y="52858"/>
                    <a:pt x="7579" y="34561"/>
                    <a:pt x="21070" y="21070"/>
                  </a:cubicBezTo>
                  <a:cubicBezTo>
                    <a:pt x="34561" y="7579"/>
                    <a:pt x="52858" y="0"/>
                    <a:pt x="71937" y="0"/>
                  </a:cubicBezTo>
                  <a:close/>
                </a:path>
              </a:pathLst>
            </a:custGeom>
            <a:blipFill>
              <a:blip r:embed="rId2"/>
              <a:stretch>
                <a:fillRect l="-1884" t="0" r="-1884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31234" y="851445"/>
            <a:ext cx="7912766" cy="184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6399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ntroducción a BussinesOne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6824" y="3953107"/>
            <a:ext cx="7697176" cy="447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Bussines One es un ERP diseñado para dispositivos móviles en el que los usuario pueden gestionar los recursos y actividades de sus empresa desde la facilidad de sus dispositivos móviles.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Como todo ERP posee un sistema modular al que se le pueden añadir funcionalidades extra a la aplicación mediante la adición de nuevos modulos.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6824" y="2809743"/>
            <a:ext cx="379074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Que es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7510" y="2489121"/>
            <a:ext cx="15532980" cy="2026869"/>
            <a:chOff x="0" y="0"/>
            <a:chExt cx="4090991" cy="533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0991" cy="533826"/>
            </a:xfrm>
            <a:custGeom>
              <a:avLst/>
              <a:gdLst/>
              <a:ahLst/>
              <a:cxnLst/>
              <a:rect r="r" b="b" t="t" l="l"/>
              <a:pathLst>
                <a:path h="533826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514387"/>
                  </a:lnTo>
                  <a:cubicBezTo>
                    <a:pt x="4090991" y="525123"/>
                    <a:pt x="4082288" y="533826"/>
                    <a:pt x="4071552" y="533826"/>
                  </a:cubicBezTo>
                  <a:lnTo>
                    <a:pt x="19438" y="533826"/>
                  </a:lnTo>
                  <a:cubicBezTo>
                    <a:pt x="8703" y="533826"/>
                    <a:pt x="0" y="525123"/>
                    <a:pt x="0" y="514387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D8F0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090991" cy="600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7510" y="4754283"/>
            <a:ext cx="15532980" cy="4677819"/>
            <a:chOff x="0" y="0"/>
            <a:chExt cx="4090991" cy="1232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90991" cy="1232018"/>
            </a:xfrm>
            <a:custGeom>
              <a:avLst/>
              <a:gdLst/>
              <a:ahLst/>
              <a:cxnLst/>
              <a:rect r="r" b="b" t="t" l="l"/>
              <a:pathLst>
                <a:path h="1232018" w="4090991">
                  <a:moveTo>
                    <a:pt x="19438" y="0"/>
                  </a:moveTo>
                  <a:lnTo>
                    <a:pt x="4071552" y="0"/>
                  </a:lnTo>
                  <a:cubicBezTo>
                    <a:pt x="4082288" y="0"/>
                    <a:pt x="4090991" y="8703"/>
                    <a:pt x="4090991" y="19438"/>
                  </a:cubicBezTo>
                  <a:lnTo>
                    <a:pt x="4090991" y="1212580"/>
                  </a:lnTo>
                  <a:cubicBezTo>
                    <a:pt x="4090991" y="1223315"/>
                    <a:pt x="4082288" y="1232018"/>
                    <a:pt x="4071552" y="1232018"/>
                  </a:cubicBezTo>
                  <a:lnTo>
                    <a:pt x="19438" y="1232018"/>
                  </a:lnTo>
                  <a:cubicBezTo>
                    <a:pt x="8703" y="1232018"/>
                    <a:pt x="0" y="1223315"/>
                    <a:pt x="0" y="1212580"/>
                  </a:cubicBezTo>
                  <a:lnTo>
                    <a:pt x="0" y="19438"/>
                  </a:lnTo>
                  <a:cubicBezTo>
                    <a:pt x="0" y="8703"/>
                    <a:pt x="8703" y="0"/>
                    <a:pt x="19438" y="0"/>
                  </a:cubicBezTo>
                  <a:close/>
                </a:path>
              </a:pathLst>
            </a:custGeom>
            <a:solidFill>
              <a:srgbClr val="D8F0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090991" cy="129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50233" y="2554501"/>
            <a:ext cx="10174956" cy="182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objetivo general del proyecto es el desarrollo de una app que garantiza a empleados y empleadores herramientas eficientes y fáciles de usar para la gestión y uso de los recursos de una empresa.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18878" y="5166087"/>
            <a:ext cx="11037666" cy="365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una estructura modular que permita añadir nuevos módulos .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Garantizar un rendimiento en la aplicación eficiente.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Implementar módulos básicos para la gestión de recursos de una empresa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Manejar los datos mediante un controlador de base de datos.</a:t>
            </a:r>
          </a:p>
          <a:p>
            <a:pPr algn="l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Permitir compatibilidad en 2 lenguajes Android y Kotlin Compose para mayor facilidad de desarrollar nuevos módulos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8130" y="2977888"/>
            <a:ext cx="3790749" cy="75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8130" y="5013687"/>
            <a:ext cx="3790749" cy="75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5635"/>
            <a:ext cx="11687621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 a BussinesOne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3921" y="1496947"/>
            <a:ext cx="3790749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0382" y="-781343"/>
            <a:ext cx="5941360" cy="11839950"/>
            <a:chOff x="0" y="0"/>
            <a:chExt cx="1564803" cy="3118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4803" cy="3118341"/>
            </a:xfrm>
            <a:custGeom>
              <a:avLst/>
              <a:gdLst/>
              <a:ahLst/>
              <a:cxnLst/>
              <a:rect r="r" b="b" t="t" l="l"/>
              <a:pathLst>
                <a:path h="3118341" w="1564803">
                  <a:moveTo>
                    <a:pt x="66456" y="0"/>
                  </a:moveTo>
                  <a:lnTo>
                    <a:pt x="1498347" y="0"/>
                  </a:lnTo>
                  <a:cubicBezTo>
                    <a:pt x="1535049" y="0"/>
                    <a:pt x="1564803" y="29753"/>
                    <a:pt x="1564803" y="66456"/>
                  </a:cubicBezTo>
                  <a:lnTo>
                    <a:pt x="1564803" y="3051885"/>
                  </a:lnTo>
                  <a:cubicBezTo>
                    <a:pt x="1564803" y="3088587"/>
                    <a:pt x="1535049" y="3118341"/>
                    <a:pt x="1498347" y="3118341"/>
                  </a:cubicBezTo>
                  <a:lnTo>
                    <a:pt x="66456" y="3118341"/>
                  </a:lnTo>
                  <a:cubicBezTo>
                    <a:pt x="29753" y="3118341"/>
                    <a:pt x="0" y="3088587"/>
                    <a:pt x="0" y="3051885"/>
                  </a:cubicBezTo>
                  <a:lnTo>
                    <a:pt x="0" y="66456"/>
                  </a:lnTo>
                  <a:cubicBezTo>
                    <a:pt x="0" y="29753"/>
                    <a:pt x="29753" y="0"/>
                    <a:pt x="66456" y="0"/>
                  </a:cubicBezTo>
                  <a:close/>
                </a:path>
              </a:pathLst>
            </a:custGeom>
            <a:solidFill>
              <a:srgbClr val="D8F0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64803" cy="3185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0346" y="1171863"/>
            <a:ext cx="5921264" cy="7933538"/>
            <a:chOff x="0" y="0"/>
            <a:chExt cx="722119" cy="967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119" cy="967522"/>
            </a:xfrm>
            <a:custGeom>
              <a:avLst/>
              <a:gdLst/>
              <a:ahLst/>
              <a:cxnLst/>
              <a:rect r="r" b="b" t="t" l="l"/>
              <a:pathLst>
                <a:path h="967522" w="722119">
                  <a:moveTo>
                    <a:pt x="83679" y="0"/>
                  </a:moveTo>
                  <a:lnTo>
                    <a:pt x="638440" y="0"/>
                  </a:lnTo>
                  <a:cubicBezTo>
                    <a:pt x="684654" y="0"/>
                    <a:pt x="722119" y="37464"/>
                    <a:pt x="722119" y="83679"/>
                  </a:cubicBezTo>
                  <a:lnTo>
                    <a:pt x="722119" y="883844"/>
                  </a:lnTo>
                  <a:cubicBezTo>
                    <a:pt x="722119" y="930058"/>
                    <a:pt x="684654" y="967522"/>
                    <a:pt x="638440" y="967522"/>
                  </a:cubicBezTo>
                  <a:lnTo>
                    <a:pt x="83679" y="967522"/>
                  </a:lnTo>
                  <a:cubicBezTo>
                    <a:pt x="37464" y="967522"/>
                    <a:pt x="0" y="930058"/>
                    <a:pt x="0" y="883844"/>
                  </a:cubicBezTo>
                  <a:lnTo>
                    <a:pt x="0" y="83679"/>
                  </a:lnTo>
                  <a:cubicBezTo>
                    <a:pt x="0" y="37464"/>
                    <a:pt x="37464" y="0"/>
                    <a:pt x="83679" y="0"/>
                  </a:cubicBezTo>
                  <a:close/>
                </a:path>
              </a:pathLst>
            </a:custGeom>
            <a:blipFill>
              <a:blip r:embed="rId2"/>
              <a:stretch>
                <a:fillRect l="-22253" t="0" r="-78847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202674" y="256320"/>
            <a:ext cx="7802425" cy="184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 a BussinesOne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2674" y="4320795"/>
            <a:ext cx="8828124" cy="45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ERP están orientados en su mayoría a grandes empresas y los complejos sistemas que tienen estas, esta situación resulta en que las pymes y pequeños comercios no tienen suficiente capacidad como para requerir uno de estos inmensos y complicados ERP para gestionar la cantidad de recursos que poseen. El motivo principal de Bussines One es ofrecer a estos pequeños comercios las herramientas necesarias para gestionar sus negocios.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2674" y="3017528"/>
            <a:ext cx="6322262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Justificación y motivación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5740" y="2854850"/>
            <a:ext cx="2123373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Pymes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35740" y="5510530"/>
            <a:ext cx="15423560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Pequeños negocios tradicionales como lo son cafeterías, bares, quioscos o peluquerías se beneficiarían mucho por la necesidades que tienen de tener una buena gestión, un control eficiente, un registro...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5740" y="3738245"/>
            <a:ext cx="15423560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Son las pymes (Pequeñas y medianas empresas) las que menos facilidades tienen a la hora de gestionar sus recursos debido a la diferencia de dificultad que si que tienen las grandes empresas, lo cual no quita que este asunto les siga siendo un inconveniente.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0700" y="6752570"/>
            <a:ext cx="18676245" cy="5011459"/>
          </a:xfrm>
          <a:custGeom>
            <a:avLst/>
            <a:gdLst/>
            <a:ahLst/>
            <a:cxnLst/>
            <a:rect r="r" b="b" t="t" l="l"/>
            <a:pathLst>
              <a:path h="5011459" w="18676245">
                <a:moveTo>
                  <a:pt x="0" y="0"/>
                </a:moveTo>
                <a:lnTo>
                  <a:pt x="18676245" y="0"/>
                </a:lnTo>
                <a:lnTo>
                  <a:pt x="18676245" y="5011460"/>
                </a:lnTo>
                <a:lnTo>
                  <a:pt x="0" y="501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6107"/>
            <a:ext cx="14976398" cy="96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 a BussinesOne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5740" y="1468068"/>
            <a:ext cx="6322262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Publico objetivo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343195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0"/>
                </a:moveTo>
                <a:lnTo>
                  <a:pt x="18647289" y="0"/>
                </a:lnTo>
                <a:lnTo>
                  <a:pt x="18647289" y="5011459"/>
                </a:lnTo>
                <a:lnTo>
                  <a:pt x="0" y="5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-7962512" y="4073949"/>
            <a:ext cx="18647289" cy="5011459"/>
          </a:xfrm>
          <a:custGeom>
            <a:avLst/>
            <a:gdLst/>
            <a:ahLst/>
            <a:cxnLst/>
            <a:rect r="r" b="b" t="t" l="l"/>
            <a:pathLst>
              <a:path h="5011459" w="18647289">
                <a:moveTo>
                  <a:pt x="0" y="5011459"/>
                </a:moveTo>
                <a:lnTo>
                  <a:pt x="18647289" y="5011459"/>
                </a:lnTo>
                <a:lnTo>
                  <a:pt x="18647289" y="0"/>
                </a:lnTo>
                <a:lnTo>
                  <a:pt x="0" y="0"/>
                </a:lnTo>
                <a:lnTo>
                  <a:pt x="0" y="501145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4163" y="3171127"/>
            <a:ext cx="13140283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proyecto necesita abarcar a la mayor cantidad posible de usuarios y como Android tiene una mayor cuota de mercado el desarrollo de la aplicación será en ese sistema operativo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Gestionar los datos de los usuarios y los módulos.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Ofrecer una estructura modular y que soporte varios lenguajes de programación.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aplicación debe ser accesible siempre.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del problema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4163" y="2024233"/>
            <a:ext cx="673690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Necesidades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0927" y="7981357"/>
            <a:ext cx="13140283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estar desarrollado en Android los usuarios de otros sistemas operativos no podrán acceder a la aplicación.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soportar dos lenguajes (Java y Kotlin Compose) todos los recursos deben ser accesibles mediante los dos lenguajes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0927" y="6834463"/>
            <a:ext cx="6736906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1294" y="3840631"/>
            <a:ext cx="2605738" cy="2605738"/>
          </a:xfrm>
          <a:custGeom>
            <a:avLst/>
            <a:gdLst/>
            <a:ahLst/>
            <a:cxnLst/>
            <a:rect r="r" b="b" t="t" l="l"/>
            <a:pathLst>
              <a:path h="2605738" w="2605738">
                <a:moveTo>
                  <a:pt x="0" y="0"/>
                </a:moveTo>
                <a:lnTo>
                  <a:pt x="2605737" y="0"/>
                </a:lnTo>
                <a:lnTo>
                  <a:pt x="2605737" y="2605738"/>
                </a:lnTo>
                <a:lnTo>
                  <a:pt x="0" y="260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9712" y="3726360"/>
            <a:ext cx="2608102" cy="2608102"/>
          </a:xfrm>
          <a:custGeom>
            <a:avLst/>
            <a:gdLst/>
            <a:ahLst/>
            <a:cxnLst/>
            <a:rect r="r" b="b" t="t" l="l"/>
            <a:pathLst>
              <a:path h="2608102" w="2608102">
                <a:moveTo>
                  <a:pt x="0" y="0"/>
                </a:moveTo>
                <a:lnTo>
                  <a:pt x="2608103" y="0"/>
                </a:lnTo>
                <a:lnTo>
                  <a:pt x="2608103" y="2608102"/>
                </a:lnTo>
                <a:lnTo>
                  <a:pt x="0" y="2608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6395" y="3625160"/>
            <a:ext cx="3130537" cy="3130537"/>
          </a:xfrm>
          <a:custGeom>
            <a:avLst/>
            <a:gdLst/>
            <a:ahLst/>
            <a:cxnLst/>
            <a:rect r="r" b="b" t="t" l="l"/>
            <a:pathLst>
              <a:path h="3130537" w="3130537">
                <a:moveTo>
                  <a:pt x="0" y="0"/>
                </a:moveTo>
                <a:lnTo>
                  <a:pt x="3130537" y="0"/>
                </a:lnTo>
                <a:lnTo>
                  <a:pt x="3130537" y="3130537"/>
                </a:lnTo>
                <a:lnTo>
                  <a:pt x="0" y="313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8408" y="7151348"/>
            <a:ext cx="3047289" cy="3047289"/>
          </a:xfrm>
          <a:custGeom>
            <a:avLst/>
            <a:gdLst/>
            <a:ahLst/>
            <a:cxnLst/>
            <a:rect r="r" b="b" t="t" l="l"/>
            <a:pathLst>
              <a:path h="3047289" w="3047289">
                <a:moveTo>
                  <a:pt x="0" y="0"/>
                </a:moveTo>
                <a:lnTo>
                  <a:pt x="3047289" y="0"/>
                </a:lnTo>
                <a:lnTo>
                  <a:pt x="3047289" y="3047289"/>
                </a:lnTo>
                <a:lnTo>
                  <a:pt x="0" y="304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39424" y="6970373"/>
            <a:ext cx="6280990" cy="2969735"/>
          </a:xfrm>
          <a:custGeom>
            <a:avLst/>
            <a:gdLst/>
            <a:ahLst/>
            <a:cxnLst/>
            <a:rect r="r" b="b" t="t" l="l"/>
            <a:pathLst>
              <a:path h="2969735" w="6280990">
                <a:moveTo>
                  <a:pt x="0" y="0"/>
                </a:moveTo>
                <a:lnTo>
                  <a:pt x="6280990" y="0"/>
                </a:lnTo>
                <a:lnTo>
                  <a:pt x="6280990" y="2969735"/>
                </a:lnTo>
                <a:lnTo>
                  <a:pt x="0" y="296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9580" y="3079929"/>
            <a:ext cx="4607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Compatibilidad CameraX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4163" y="6571593"/>
            <a:ext cx="4607428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llamadas http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1529" y="3079929"/>
            <a:ext cx="507777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Manejo de imágenes y memoria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5697" y="3079929"/>
            <a:ext cx="45657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Sincronización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7815" y="6412525"/>
            <a:ext cx="456573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usuarios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4163" y="897582"/>
            <a:ext cx="993224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del problema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9580" y="1770709"/>
            <a:ext cx="6736906" cy="8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0"/>
              </a:lnSpc>
              <a:spcBef>
                <a:spcPct val="0"/>
              </a:spcBef>
            </a:pPr>
            <a:r>
              <a:rPr lang="en-US" b="true" sz="3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Retos tecnicos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47510"/>
            <a:ext cx="8934415" cy="8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Estudio de mercado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950897" y="7758064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0" y="0"/>
                </a:moveTo>
                <a:lnTo>
                  <a:pt x="9676532" y="0"/>
                </a:lnTo>
                <a:lnTo>
                  <a:pt x="9676532" y="2841968"/>
                </a:lnTo>
                <a:lnTo>
                  <a:pt x="0" y="284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44000" y="-738145"/>
            <a:ext cx="9676532" cy="2841968"/>
          </a:xfrm>
          <a:custGeom>
            <a:avLst/>
            <a:gdLst/>
            <a:ahLst/>
            <a:cxnLst/>
            <a:rect r="r" b="b" t="t" l="l"/>
            <a:pathLst>
              <a:path h="2841968" w="9676532">
                <a:moveTo>
                  <a:pt x="9676532" y="2841968"/>
                </a:moveTo>
                <a:lnTo>
                  <a:pt x="0" y="2841968"/>
                </a:lnTo>
                <a:lnTo>
                  <a:pt x="0" y="0"/>
                </a:lnTo>
                <a:lnTo>
                  <a:pt x="9676532" y="0"/>
                </a:lnTo>
                <a:lnTo>
                  <a:pt x="9676532" y="2841968"/>
                </a:lnTo>
                <a:close/>
              </a:path>
            </a:pathLst>
          </a:custGeom>
          <a:blipFill>
            <a:blip r:embed="rId2"/>
            <a:stretch>
              <a:fillRect l="0" t="-2140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983" y="4032592"/>
            <a:ext cx="6133720" cy="3450217"/>
          </a:xfrm>
          <a:custGeom>
            <a:avLst/>
            <a:gdLst/>
            <a:ahLst/>
            <a:cxnLst/>
            <a:rect r="r" b="b" t="t" l="l"/>
            <a:pathLst>
              <a:path h="3450217" w="6133720">
                <a:moveTo>
                  <a:pt x="0" y="0"/>
                </a:moveTo>
                <a:lnTo>
                  <a:pt x="6133720" y="0"/>
                </a:lnTo>
                <a:lnTo>
                  <a:pt x="6133720" y="3450217"/>
                </a:lnTo>
                <a:lnTo>
                  <a:pt x="0" y="345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33664" y="4252637"/>
            <a:ext cx="4168346" cy="2778898"/>
          </a:xfrm>
          <a:custGeom>
            <a:avLst/>
            <a:gdLst/>
            <a:ahLst/>
            <a:cxnLst/>
            <a:rect r="r" b="b" t="t" l="l"/>
            <a:pathLst>
              <a:path h="2778898" w="4168346">
                <a:moveTo>
                  <a:pt x="0" y="0"/>
                </a:moveTo>
                <a:lnTo>
                  <a:pt x="4168347" y="0"/>
                </a:lnTo>
                <a:lnTo>
                  <a:pt x="4168347" y="2778897"/>
                </a:lnTo>
                <a:lnTo>
                  <a:pt x="0" y="277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83161" y="4429513"/>
            <a:ext cx="5158553" cy="1427973"/>
          </a:xfrm>
          <a:custGeom>
            <a:avLst/>
            <a:gdLst/>
            <a:ahLst/>
            <a:cxnLst/>
            <a:rect r="r" b="b" t="t" l="l"/>
            <a:pathLst>
              <a:path h="1427973" w="5158553">
                <a:moveTo>
                  <a:pt x="0" y="0"/>
                </a:moveTo>
                <a:lnTo>
                  <a:pt x="5158553" y="0"/>
                </a:lnTo>
                <a:lnTo>
                  <a:pt x="5158553" y="1427974"/>
                </a:lnTo>
                <a:lnTo>
                  <a:pt x="0" y="1427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46486" y="3003288"/>
            <a:ext cx="2069797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ERPNext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17010" y="3003288"/>
            <a:ext cx="2090855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Dolibarr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8811" y="3003288"/>
            <a:ext cx="3740064" cy="75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b="true" sz="35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Odoo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9580" y="1770709"/>
            <a:ext cx="6736906" cy="81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0"/>
              </a:lnSpc>
              <a:spcBef>
                <a:spcPct val="0"/>
              </a:spcBef>
            </a:pPr>
            <a:r>
              <a:rPr lang="en-US" b="true" sz="383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Competencia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DAGqjefVzYQ</dc:identifier>
  <dcterms:modified xsi:type="dcterms:W3CDTF">2011-08-01T06:04:30Z</dcterms:modified>
  <cp:revision>1</cp:revision>
  <dc:title>EntregarDefensaBussinesOne</dc:title>
</cp:coreProperties>
</file>